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sldIdLst>
    <p:sldId id="336" r:id="rId2"/>
    <p:sldId id="256" r:id="rId3"/>
    <p:sldId id="337" r:id="rId4"/>
    <p:sldId id="257" r:id="rId5"/>
    <p:sldId id="345" r:id="rId6"/>
    <p:sldId id="341" r:id="rId7"/>
    <p:sldId id="260" r:id="rId8"/>
    <p:sldId id="262" r:id="rId9"/>
    <p:sldId id="346" r:id="rId10"/>
    <p:sldId id="273" r:id="rId11"/>
    <p:sldId id="344" r:id="rId12"/>
    <p:sldId id="278" r:id="rId13"/>
    <p:sldId id="347" r:id="rId14"/>
    <p:sldId id="348" r:id="rId15"/>
    <p:sldId id="349" r:id="rId16"/>
    <p:sldId id="284" r:id="rId17"/>
    <p:sldId id="350" r:id="rId18"/>
    <p:sldId id="352" r:id="rId19"/>
    <p:sldId id="351" r:id="rId20"/>
    <p:sldId id="327" r:id="rId21"/>
    <p:sldId id="285" r:id="rId22"/>
    <p:sldId id="286" r:id="rId23"/>
    <p:sldId id="338" r:id="rId24"/>
    <p:sldId id="353" r:id="rId25"/>
    <p:sldId id="354" r:id="rId26"/>
    <p:sldId id="355" r:id="rId27"/>
    <p:sldId id="356" r:id="rId28"/>
    <p:sldId id="357" r:id="rId29"/>
    <p:sldId id="358" r:id="rId30"/>
    <p:sldId id="359" r:id="rId31"/>
    <p:sldId id="361" r:id="rId32"/>
    <p:sldId id="362" r:id="rId33"/>
    <p:sldId id="364" r:id="rId34"/>
    <p:sldId id="365" r:id="rId35"/>
    <p:sldId id="363" r:id="rId36"/>
    <p:sldId id="360" r:id="rId37"/>
    <p:sldId id="290" r:id="rId3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91" autoAdjust="0"/>
    <p:restoredTop sz="94660"/>
  </p:normalViewPr>
  <p:slideViewPr>
    <p:cSldViewPr>
      <p:cViewPr varScale="1">
        <p:scale>
          <a:sx n="69" d="100"/>
          <a:sy n="69" d="100"/>
        </p:scale>
        <p:origin x="147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AAB3D-F852-4F81-8DDC-58DD7E640CA4}"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79C330F3-A21E-4500-8AC6-E6FEC140E911}">
      <dgm:prSet phldrT="[Text]"/>
      <dgm:spPr/>
      <dgm:t>
        <a:bodyPr/>
        <a:lstStyle/>
        <a:p>
          <a:r>
            <a:rPr lang="en-US" dirty="0"/>
            <a:t>Abdullah Qamar</a:t>
          </a:r>
          <a:br>
            <a:rPr lang="en-US" dirty="0"/>
          </a:br>
          <a:r>
            <a:rPr lang="en-US" dirty="0"/>
            <a:t>(Project Supervisor)</a:t>
          </a:r>
        </a:p>
      </dgm:t>
    </dgm:pt>
    <dgm:pt modelId="{00474092-91F1-4C43-B904-369CBD8FC85C}" type="parTrans" cxnId="{56D38690-7288-4538-9E43-3CD00E2947A0}">
      <dgm:prSet/>
      <dgm:spPr/>
      <dgm:t>
        <a:bodyPr/>
        <a:lstStyle/>
        <a:p>
          <a:endParaRPr lang="en-US"/>
        </a:p>
      </dgm:t>
    </dgm:pt>
    <dgm:pt modelId="{BCE7634C-6995-4286-B796-EE7984AB331C}" type="sibTrans" cxnId="{56D38690-7288-4538-9E43-3CD00E2947A0}">
      <dgm:prSet/>
      <dgm:spPr/>
      <dgm:t>
        <a:bodyPr/>
        <a:lstStyle/>
        <a:p>
          <a:endParaRPr lang="en-US"/>
        </a:p>
      </dgm:t>
    </dgm:pt>
    <dgm:pt modelId="{FB2648EC-A013-4C14-9FBE-8852215FA0AF}">
      <dgm:prSet phldrT="[Text]"/>
      <dgm:spPr/>
      <dgm:t>
        <a:bodyPr/>
        <a:lstStyle/>
        <a:p>
          <a:r>
            <a:rPr lang="en-US" dirty="0"/>
            <a:t>Ilsa (BC210203055)</a:t>
          </a:r>
        </a:p>
      </dgm:t>
    </dgm:pt>
    <dgm:pt modelId="{61EED62A-B629-4431-ABD5-D12C7F228637}" type="sibTrans" cxnId="{C9BAB4FD-3395-4AD5-BB9C-DE10576888E6}">
      <dgm:prSet/>
      <dgm:spPr/>
      <dgm:t>
        <a:bodyPr/>
        <a:lstStyle/>
        <a:p>
          <a:endParaRPr lang="en-US"/>
        </a:p>
      </dgm:t>
    </dgm:pt>
    <dgm:pt modelId="{3BA66518-FFA5-412B-989D-47DE470B73BD}" type="parTrans" cxnId="{C9BAB4FD-3395-4AD5-BB9C-DE10576888E6}">
      <dgm:prSet/>
      <dgm:spPr/>
      <dgm:t>
        <a:bodyPr/>
        <a:lstStyle/>
        <a:p>
          <a:endParaRPr lang="en-US"/>
        </a:p>
      </dgm:t>
    </dgm:pt>
    <dgm:pt modelId="{553EE29C-D441-438A-89D6-A320EBA9C51C}" type="pres">
      <dgm:prSet presAssocID="{46AAAB3D-F852-4F81-8DDC-58DD7E640CA4}" presName="hierChild1" presStyleCnt="0">
        <dgm:presLayoutVars>
          <dgm:orgChart val="1"/>
          <dgm:chPref val="1"/>
          <dgm:dir/>
          <dgm:animOne val="branch"/>
          <dgm:animLvl val="lvl"/>
          <dgm:resizeHandles/>
        </dgm:presLayoutVars>
      </dgm:prSet>
      <dgm:spPr/>
    </dgm:pt>
    <dgm:pt modelId="{6BC81AA7-51DB-4458-B6B8-BF4A9F15BD28}" type="pres">
      <dgm:prSet presAssocID="{79C330F3-A21E-4500-8AC6-E6FEC140E911}" presName="hierRoot1" presStyleCnt="0">
        <dgm:presLayoutVars>
          <dgm:hierBranch val="init"/>
        </dgm:presLayoutVars>
      </dgm:prSet>
      <dgm:spPr/>
    </dgm:pt>
    <dgm:pt modelId="{00D39047-0E35-47EE-AF1E-5E87A73BF8F8}" type="pres">
      <dgm:prSet presAssocID="{79C330F3-A21E-4500-8AC6-E6FEC140E911}" presName="rootComposite1" presStyleCnt="0"/>
      <dgm:spPr/>
    </dgm:pt>
    <dgm:pt modelId="{7C371179-BBA3-4240-AD29-08CD946A3769}" type="pres">
      <dgm:prSet presAssocID="{79C330F3-A21E-4500-8AC6-E6FEC140E911}" presName="rootText1" presStyleLbl="node0" presStyleIdx="0" presStyleCnt="1" custScaleX="167514">
        <dgm:presLayoutVars>
          <dgm:chPref val="3"/>
        </dgm:presLayoutVars>
      </dgm:prSet>
      <dgm:spPr/>
    </dgm:pt>
    <dgm:pt modelId="{5D6504D4-23D5-49F6-B38D-DA4386E66FF4}" type="pres">
      <dgm:prSet presAssocID="{79C330F3-A21E-4500-8AC6-E6FEC140E911}" presName="rootPict1" presStyleLbl="alignImgPlace1" presStyleIdx="0" presStyleCnt="2" custLinFactX="-15588" custLinFactNeighborX="-100000" custLinFactNeighborY="3300"/>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35C62B8A-8554-4D03-ACF7-A39411A51A39}" type="pres">
      <dgm:prSet presAssocID="{79C330F3-A21E-4500-8AC6-E6FEC140E911}" presName="rootConnector1" presStyleLbl="node1" presStyleIdx="0" presStyleCnt="0"/>
      <dgm:spPr/>
    </dgm:pt>
    <dgm:pt modelId="{9A41A287-D76D-4FD9-B981-13F64FA36ACC}" type="pres">
      <dgm:prSet presAssocID="{79C330F3-A21E-4500-8AC6-E6FEC140E911}" presName="hierChild2" presStyleCnt="0"/>
      <dgm:spPr/>
    </dgm:pt>
    <dgm:pt modelId="{3B3B1D17-67B4-4B90-A482-E6C8E45B446E}" type="pres">
      <dgm:prSet presAssocID="{3BA66518-FFA5-412B-989D-47DE470B73BD}" presName="Name37" presStyleLbl="parChTrans1D2" presStyleIdx="0" presStyleCnt="1"/>
      <dgm:spPr/>
    </dgm:pt>
    <dgm:pt modelId="{D871C520-9443-4F1F-AC5A-813251C92CFA}" type="pres">
      <dgm:prSet presAssocID="{FB2648EC-A013-4C14-9FBE-8852215FA0AF}" presName="hierRoot2" presStyleCnt="0">
        <dgm:presLayoutVars>
          <dgm:hierBranch val="init"/>
        </dgm:presLayoutVars>
      </dgm:prSet>
      <dgm:spPr/>
    </dgm:pt>
    <dgm:pt modelId="{21834D0D-2D6E-49C8-A36E-B101DBC9CF06}" type="pres">
      <dgm:prSet presAssocID="{FB2648EC-A013-4C14-9FBE-8852215FA0AF}" presName="rootComposite" presStyleCnt="0"/>
      <dgm:spPr/>
    </dgm:pt>
    <dgm:pt modelId="{CF0AEB11-30B6-40A1-84DC-BD15590FEC2D}" type="pres">
      <dgm:prSet presAssocID="{FB2648EC-A013-4C14-9FBE-8852215FA0AF}" presName="rootText" presStyleLbl="node2" presStyleIdx="0" presStyleCnt="1" custScaleX="164868" custLinFactNeighborX="407" custLinFactNeighborY="1810">
        <dgm:presLayoutVars>
          <dgm:chPref val="3"/>
        </dgm:presLayoutVars>
      </dgm:prSet>
      <dgm:spPr/>
    </dgm:pt>
    <dgm:pt modelId="{F2169DBB-AF95-4E56-97AA-583FAE8C6F61}" type="pres">
      <dgm:prSet presAssocID="{FB2648EC-A013-4C14-9FBE-8852215FA0AF}" presName="rootPict" presStyleLbl="alignImgPlace1" presStyleIdx="1" presStyleCnt="2" custLinFactX="-4647" custLinFactNeighborX="-100000" custLinFactNeighborY="-1197"/>
      <dgm:spPr>
        <a:blipFill>
          <a:blip xmlns:r="http://schemas.openxmlformats.org/officeDocument/2006/relationships" r:embed="rId2"/>
          <a:srcRect/>
          <a:stretch>
            <a:fillRect l="-17000" r="-17000"/>
          </a:stretch>
        </a:blipFill>
      </dgm:spPr>
    </dgm:pt>
    <dgm:pt modelId="{A2FFC7A0-7F8A-4166-9443-1C8FFE6B7EF9}" type="pres">
      <dgm:prSet presAssocID="{FB2648EC-A013-4C14-9FBE-8852215FA0AF}" presName="rootConnector" presStyleLbl="node2" presStyleIdx="0" presStyleCnt="1"/>
      <dgm:spPr/>
    </dgm:pt>
    <dgm:pt modelId="{7EEF5D97-5FE1-4477-84CF-269B9CBDA48E}" type="pres">
      <dgm:prSet presAssocID="{FB2648EC-A013-4C14-9FBE-8852215FA0AF}" presName="hierChild4" presStyleCnt="0"/>
      <dgm:spPr/>
    </dgm:pt>
    <dgm:pt modelId="{3892720A-8D1C-4FC2-9DF2-2E2E83C17BB4}" type="pres">
      <dgm:prSet presAssocID="{FB2648EC-A013-4C14-9FBE-8852215FA0AF}" presName="hierChild5" presStyleCnt="0"/>
      <dgm:spPr/>
    </dgm:pt>
    <dgm:pt modelId="{BD2F6408-72BF-47B0-985E-4A60D0AB584E}" type="pres">
      <dgm:prSet presAssocID="{79C330F3-A21E-4500-8AC6-E6FEC140E911}" presName="hierChild3" presStyleCnt="0"/>
      <dgm:spPr/>
    </dgm:pt>
  </dgm:ptLst>
  <dgm:cxnLst>
    <dgm:cxn modelId="{950A9128-19A1-434E-A4EB-CAC12BCDFAB2}" type="presOf" srcId="{FB2648EC-A013-4C14-9FBE-8852215FA0AF}" destId="{CF0AEB11-30B6-40A1-84DC-BD15590FEC2D}" srcOrd="0" destOrd="0" presId="urn:microsoft.com/office/officeart/2005/8/layout/pictureOrgChart+Icon"/>
    <dgm:cxn modelId="{6AED013A-C4AD-4E6C-9A72-63D8EE3D24DD}" type="presOf" srcId="{79C330F3-A21E-4500-8AC6-E6FEC140E911}" destId="{7C371179-BBA3-4240-AD29-08CD946A3769}" srcOrd="0" destOrd="0" presId="urn:microsoft.com/office/officeart/2005/8/layout/pictureOrgChart+Icon"/>
    <dgm:cxn modelId="{CF0B2F6B-D572-45C7-9384-4DF38DDD7E51}" type="presOf" srcId="{46AAAB3D-F852-4F81-8DDC-58DD7E640CA4}" destId="{553EE29C-D441-438A-89D6-A320EBA9C51C}" srcOrd="0" destOrd="0" presId="urn:microsoft.com/office/officeart/2005/8/layout/pictureOrgChart+Icon"/>
    <dgm:cxn modelId="{87264551-7ECE-4FC2-93DE-E4C876861FF0}" type="presOf" srcId="{79C330F3-A21E-4500-8AC6-E6FEC140E911}" destId="{35C62B8A-8554-4D03-ACF7-A39411A51A39}" srcOrd="1" destOrd="0" presId="urn:microsoft.com/office/officeart/2005/8/layout/pictureOrgChart+Icon"/>
    <dgm:cxn modelId="{3F3BB176-E939-4752-AC18-04A8930C2C82}" type="presOf" srcId="{3BA66518-FFA5-412B-989D-47DE470B73BD}" destId="{3B3B1D17-67B4-4B90-A482-E6C8E45B446E}" srcOrd="0" destOrd="0" presId="urn:microsoft.com/office/officeart/2005/8/layout/pictureOrgChart+Icon"/>
    <dgm:cxn modelId="{56D38690-7288-4538-9E43-3CD00E2947A0}" srcId="{46AAAB3D-F852-4F81-8DDC-58DD7E640CA4}" destId="{79C330F3-A21E-4500-8AC6-E6FEC140E911}" srcOrd="0" destOrd="0" parTransId="{00474092-91F1-4C43-B904-369CBD8FC85C}" sibTransId="{BCE7634C-6995-4286-B796-EE7984AB331C}"/>
    <dgm:cxn modelId="{3952DDCA-9D7C-4051-9982-F3DB2AC1BF7B}" type="presOf" srcId="{FB2648EC-A013-4C14-9FBE-8852215FA0AF}" destId="{A2FFC7A0-7F8A-4166-9443-1C8FFE6B7EF9}" srcOrd="1" destOrd="0" presId="urn:microsoft.com/office/officeart/2005/8/layout/pictureOrgChart+Icon"/>
    <dgm:cxn modelId="{C9BAB4FD-3395-4AD5-BB9C-DE10576888E6}" srcId="{79C330F3-A21E-4500-8AC6-E6FEC140E911}" destId="{FB2648EC-A013-4C14-9FBE-8852215FA0AF}" srcOrd="0" destOrd="0" parTransId="{3BA66518-FFA5-412B-989D-47DE470B73BD}" sibTransId="{61EED62A-B629-4431-ABD5-D12C7F228637}"/>
    <dgm:cxn modelId="{CCB78D52-0DBC-4320-8FEB-39B5E6E1C71F}" type="presParOf" srcId="{553EE29C-D441-438A-89D6-A320EBA9C51C}" destId="{6BC81AA7-51DB-4458-B6B8-BF4A9F15BD28}" srcOrd="0" destOrd="0" presId="urn:microsoft.com/office/officeart/2005/8/layout/pictureOrgChart+Icon"/>
    <dgm:cxn modelId="{1CF4E741-3449-4C8D-8073-741498A62E32}" type="presParOf" srcId="{6BC81AA7-51DB-4458-B6B8-BF4A9F15BD28}" destId="{00D39047-0E35-47EE-AF1E-5E87A73BF8F8}" srcOrd="0" destOrd="0" presId="urn:microsoft.com/office/officeart/2005/8/layout/pictureOrgChart+Icon"/>
    <dgm:cxn modelId="{6A9E910D-6A5C-4605-9DFA-7962DA51F864}" type="presParOf" srcId="{00D39047-0E35-47EE-AF1E-5E87A73BF8F8}" destId="{7C371179-BBA3-4240-AD29-08CD946A3769}" srcOrd="0" destOrd="0" presId="urn:microsoft.com/office/officeart/2005/8/layout/pictureOrgChart+Icon"/>
    <dgm:cxn modelId="{2AE8DBF5-1586-4A28-8E58-0DEF94DCE501}" type="presParOf" srcId="{00D39047-0E35-47EE-AF1E-5E87A73BF8F8}" destId="{5D6504D4-23D5-49F6-B38D-DA4386E66FF4}" srcOrd="1" destOrd="0" presId="urn:microsoft.com/office/officeart/2005/8/layout/pictureOrgChart+Icon"/>
    <dgm:cxn modelId="{68862AEA-F652-43CA-A43D-11905E077CE0}" type="presParOf" srcId="{00D39047-0E35-47EE-AF1E-5E87A73BF8F8}" destId="{35C62B8A-8554-4D03-ACF7-A39411A51A39}" srcOrd="2" destOrd="0" presId="urn:microsoft.com/office/officeart/2005/8/layout/pictureOrgChart+Icon"/>
    <dgm:cxn modelId="{2CD4B9C8-F80B-4D1E-A779-6C7C170AD418}" type="presParOf" srcId="{6BC81AA7-51DB-4458-B6B8-BF4A9F15BD28}" destId="{9A41A287-D76D-4FD9-B981-13F64FA36ACC}" srcOrd="1" destOrd="0" presId="urn:microsoft.com/office/officeart/2005/8/layout/pictureOrgChart+Icon"/>
    <dgm:cxn modelId="{C66F9BF2-216A-4C2E-8C00-53E02B479D5A}" type="presParOf" srcId="{9A41A287-D76D-4FD9-B981-13F64FA36ACC}" destId="{3B3B1D17-67B4-4B90-A482-E6C8E45B446E}" srcOrd="0" destOrd="0" presId="urn:microsoft.com/office/officeart/2005/8/layout/pictureOrgChart+Icon"/>
    <dgm:cxn modelId="{0AC145DB-0190-4518-867A-0985BB0B261B}" type="presParOf" srcId="{9A41A287-D76D-4FD9-B981-13F64FA36ACC}" destId="{D871C520-9443-4F1F-AC5A-813251C92CFA}" srcOrd="1" destOrd="0" presId="urn:microsoft.com/office/officeart/2005/8/layout/pictureOrgChart+Icon"/>
    <dgm:cxn modelId="{964BC3AF-3C10-4730-80E2-ACAAF39EEF8C}" type="presParOf" srcId="{D871C520-9443-4F1F-AC5A-813251C92CFA}" destId="{21834D0D-2D6E-49C8-A36E-B101DBC9CF06}" srcOrd="0" destOrd="0" presId="urn:microsoft.com/office/officeart/2005/8/layout/pictureOrgChart+Icon"/>
    <dgm:cxn modelId="{A86B46F0-E6D9-4352-9D3A-9ACF9BF34573}" type="presParOf" srcId="{21834D0D-2D6E-49C8-A36E-B101DBC9CF06}" destId="{CF0AEB11-30B6-40A1-84DC-BD15590FEC2D}" srcOrd="0" destOrd="0" presId="urn:microsoft.com/office/officeart/2005/8/layout/pictureOrgChart+Icon"/>
    <dgm:cxn modelId="{72916A10-C87F-4DF7-B9C1-87B031B85155}" type="presParOf" srcId="{21834D0D-2D6E-49C8-A36E-B101DBC9CF06}" destId="{F2169DBB-AF95-4E56-97AA-583FAE8C6F61}" srcOrd="1" destOrd="0" presId="urn:microsoft.com/office/officeart/2005/8/layout/pictureOrgChart+Icon"/>
    <dgm:cxn modelId="{7E8F59DC-67BC-4539-B547-D52A8D185182}" type="presParOf" srcId="{21834D0D-2D6E-49C8-A36E-B101DBC9CF06}" destId="{A2FFC7A0-7F8A-4166-9443-1C8FFE6B7EF9}" srcOrd="2" destOrd="0" presId="urn:microsoft.com/office/officeart/2005/8/layout/pictureOrgChart+Icon"/>
    <dgm:cxn modelId="{0536EAEF-D8B0-4598-8EC3-482FFF025D89}" type="presParOf" srcId="{D871C520-9443-4F1F-AC5A-813251C92CFA}" destId="{7EEF5D97-5FE1-4477-84CF-269B9CBDA48E}" srcOrd="1" destOrd="0" presId="urn:microsoft.com/office/officeart/2005/8/layout/pictureOrgChart+Icon"/>
    <dgm:cxn modelId="{3EAC15D1-71C2-46DB-AF0D-77F8F7BCA12F}" type="presParOf" srcId="{D871C520-9443-4F1F-AC5A-813251C92CFA}" destId="{3892720A-8D1C-4FC2-9DF2-2E2E83C17BB4}" srcOrd="2" destOrd="0" presId="urn:microsoft.com/office/officeart/2005/8/layout/pictureOrgChart+Icon"/>
    <dgm:cxn modelId="{73A702D2-1E96-4001-B233-6E469E4CC8E6}" type="presParOf" srcId="{6BC81AA7-51DB-4458-B6B8-BF4A9F15BD28}" destId="{BD2F6408-72BF-47B0-985E-4A60D0AB584E}"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B1D17-67B4-4B90-A482-E6C8E45B446E}">
      <dsp:nvSpPr>
        <dsp:cNvPr id="0" name=""/>
        <dsp:cNvSpPr/>
      </dsp:nvSpPr>
      <dsp:spPr>
        <a:xfrm>
          <a:off x="2211704" y="1165205"/>
          <a:ext cx="91440" cy="489934"/>
        </a:xfrm>
        <a:custGeom>
          <a:avLst/>
          <a:gdLst/>
          <a:ahLst/>
          <a:cxnLst/>
          <a:rect l="0" t="0" r="0" b="0"/>
          <a:pathLst>
            <a:path>
              <a:moveTo>
                <a:pt x="45720" y="0"/>
              </a:moveTo>
              <a:lnTo>
                <a:pt x="45720" y="245439"/>
              </a:lnTo>
              <a:lnTo>
                <a:pt x="55197" y="245439"/>
              </a:lnTo>
              <a:lnTo>
                <a:pt x="55197" y="48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371179-BBA3-4240-AD29-08CD946A3769}">
      <dsp:nvSpPr>
        <dsp:cNvPr id="0" name=""/>
        <dsp:cNvSpPr/>
      </dsp:nvSpPr>
      <dsp:spPr>
        <a:xfrm>
          <a:off x="307125" y="945"/>
          <a:ext cx="3900598" cy="11642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2523"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Abdullah Qamar</a:t>
          </a:r>
          <a:br>
            <a:rPr lang="en-US" sz="2700" kern="1200" dirty="0"/>
          </a:br>
          <a:r>
            <a:rPr lang="en-US" sz="2700" kern="1200" dirty="0"/>
            <a:t>(Project Supervisor)</a:t>
          </a:r>
        </a:p>
      </dsp:txBody>
      <dsp:txXfrm>
        <a:off x="307125" y="945"/>
        <a:ext cx="3900598" cy="1164260"/>
      </dsp:txXfrm>
    </dsp:sp>
    <dsp:sp modelId="{5D6504D4-23D5-49F6-B38D-DA4386E66FF4}">
      <dsp:nvSpPr>
        <dsp:cNvPr id="0" name=""/>
        <dsp:cNvSpPr/>
      </dsp:nvSpPr>
      <dsp:spPr>
        <a:xfrm>
          <a:off x="402143" y="148107"/>
          <a:ext cx="698556" cy="93140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0AEB11-30B6-40A1-84DC-BD15590FEC2D}">
      <dsp:nvSpPr>
        <dsp:cNvPr id="0" name=""/>
        <dsp:cNvSpPr/>
      </dsp:nvSpPr>
      <dsp:spPr>
        <a:xfrm>
          <a:off x="347409" y="1655139"/>
          <a:ext cx="3838985" cy="11642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2523"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Ilsa (BC210203055)</a:t>
          </a:r>
        </a:p>
      </dsp:txBody>
      <dsp:txXfrm>
        <a:off x="347409" y="1655139"/>
        <a:ext cx="3838985" cy="1164260"/>
      </dsp:txXfrm>
    </dsp:sp>
    <dsp:sp modelId="{F2169DBB-AF95-4E56-97AA-583FAE8C6F61}">
      <dsp:nvSpPr>
        <dsp:cNvPr id="0" name=""/>
        <dsp:cNvSpPr/>
      </dsp:nvSpPr>
      <dsp:spPr>
        <a:xfrm>
          <a:off x="478572" y="1759471"/>
          <a:ext cx="698556" cy="931408"/>
        </a:xfrm>
        <a:prstGeom prst="rect">
          <a:avLst/>
        </a:prstGeom>
        <a:blipFill>
          <a:blip xmlns:r="http://schemas.openxmlformats.org/officeDocument/2006/relationships" r:embed="rId2"/>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6434" name="Rectangle 2"/>
          <p:cNvSpPr>
            <a:spLocks noGrp="1" noChangeArrowheads="1"/>
          </p:cNvSpPr>
          <p:nvPr>
            <p:ph type="ctrTitle" sz="quarter"/>
          </p:nvPr>
        </p:nvSpPr>
        <p:spPr>
          <a:xfrm>
            <a:off x="685800" y="1676400"/>
            <a:ext cx="7772400" cy="1828800"/>
          </a:xfrm>
        </p:spPr>
        <p:txBody>
          <a:bodyPr/>
          <a:lstStyle>
            <a:lvl1pPr>
              <a:defRPr/>
            </a:lvl1pPr>
          </a:lstStyle>
          <a:p>
            <a:r>
              <a:rPr lang="en-US"/>
              <a:t>Click to edit Master title style</a:t>
            </a:r>
          </a:p>
        </p:txBody>
      </p:sp>
      <p:sp>
        <p:nvSpPr>
          <p:cNvPr id="146435"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4">
            <a:extLst>
              <a:ext uri="{FF2B5EF4-FFF2-40B4-BE49-F238E27FC236}">
                <a16:creationId xmlns:a16="http://schemas.microsoft.com/office/drawing/2014/main" id="{BD01F691-CD42-4FFF-86A9-EDC296971C4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37A2A5-34F4-4162-B9E9-FF01B15175C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6BCC6F9-6A6A-4D9F-AA45-813199EF2C47}"/>
              </a:ext>
            </a:extLst>
          </p:cNvPr>
          <p:cNvSpPr>
            <a:spLocks noGrp="1" noChangeArrowheads="1"/>
          </p:cNvSpPr>
          <p:nvPr>
            <p:ph type="sldNum" sz="quarter" idx="12"/>
          </p:nvPr>
        </p:nvSpPr>
        <p:spPr>
          <a:ln/>
        </p:spPr>
        <p:txBody>
          <a:bodyPr/>
          <a:lstStyle>
            <a:lvl1pPr>
              <a:defRPr/>
            </a:lvl1pPr>
          </a:lstStyle>
          <a:p>
            <a:fld id="{29428BC4-2150-4CEC-946B-C3733AEF5505}" type="slidenum">
              <a:rPr lang="en-US" altLang="en-US"/>
              <a:pPr/>
              <a:t>‹#›</a:t>
            </a:fld>
            <a:endParaRPr lang="en-US" altLang="en-US"/>
          </a:p>
        </p:txBody>
      </p:sp>
    </p:spTree>
    <p:extLst>
      <p:ext uri="{BB962C8B-B14F-4D97-AF65-F5344CB8AC3E}">
        <p14:creationId xmlns:p14="http://schemas.microsoft.com/office/powerpoint/2010/main" val="383701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98968F-B974-49D7-BC98-7E1C84ADECA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CCBCEE7-8A4A-4767-A6DD-47D2A48976F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BA8C3B1-418F-4937-A6B5-29795C714883}"/>
              </a:ext>
            </a:extLst>
          </p:cNvPr>
          <p:cNvSpPr>
            <a:spLocks noGrp="1" noChangeArrowheads="1"/>
          </p:cNvSpPr>
          <p:nvPr>
            <p:ph type="sldNum" sz="quarter" idx="12"/>
          </p:nvPr>
        </p:nvSpPr>
        <p:spPr>
          <a:ln/>
        </p:spPr>
        <p:txBody>
          <a:bodyPr/>
          <a:lstStyle>
            <a:lvl1pPr>
              <a:defRPr/>
            </a:lvl1pPr>
          </a:lstStyle>
          <a:p>
            <a:fld id="{DDC3D979-3543-4296-9402-07B3F7250B21}" type="slidenum">
              <a:rPr lang="en-US" altLang="en-US"/>
              <a:pPr/>
              <a:t>‹#›</a:t>
            </a:fld>
            <a:endParaRPr lang="en-US" altLang="en-US"/>
          </a:p>
        </p:txBody>
      </p:sp>
    </p:spTree>
    <p:extLst>
      <p:ext uri="{BB962C8B-B14F-4D97-AF65-F5344CB8AC3E}">
        <p14:creationId xmlns:p14="http://schemas.microsoft.com/office/powerpoint/2010/main" val="97571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BA1CA11-FF1D-4ED9-9FA0-9F22A2A5478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0A6529E-6ABC-413D-B4BF-FBF8241F57C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7502B81-B246-476A-AD46-DCCDDE30094C}"/>
              </a:ext>
            </a:extLst>
          </p:cNvPr>
          <p:cNvSpPr>
            <a:spLocks noGrp="1" noChangeArrowheads="1"/>
          </p:cNvSpPr>
          <p:nvPr>
            <p:ph type="sldNum" sz="quarter" idx="12"/>
          </p:nvPr>
        </p:nvSpPr>
        <p:spPr>
          <a:ln/>
        </p:spPr>
        <p:txBody>
          <a:bodyPr/>
          <a:lstStyle>
            <a:lvl1pPr>
              <a:defRPr/>
            </a:lvl1pPr>
          </a:lstStyle>
          <a:p>
            <a:fld id="{9985FD5B-9D68-4316-B5BE-064B079743D8}" type="slidenum">
              <a:rPr lang="en-US" altLang="en-US"/>
              <a:pPr/>
              <a:t>‹#›</a:t>
            </a:fld>
            <a:endParaRPr lang="en-US" altLang="en-US"/>
          </a:p>
        </p:txBody>
      </p:sp>
    </p:spTree>
    <p:extLst>
      <p:ext uri="{BB962C8B-B14F-4D97-AF65-F5344CB8AC3E}">
        <p14:creationId xmlns:p14="http://schemas.microsoft.com/office/powerpoint/2010/main" val="2119331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F9C9544-8064-4236-800C-41EAC6FE5A8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C92F25D-414B-4C3A-AEEC-91E41A7ABEA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DEF3A9B-A4F0-4C8F-9630-FF98EE02D435}"/>
              </a:ext>
            </a:extLst>
          </p:cNvPr>
          <p:cNvSpPr>
            <a:spLocks noGrp="1" noChangeArrowheads="1"/>
          </p:cNvSpPr>
          <p:nvPr>
            <p:ph type="sldNum" sz="quarter" idx="12"/>
          </p:nvPr>
        </p:nvSpPr>
        <p:spPr>
          <a:ln/>
        </p:spPr>
        <p:txBody>
          <a:bodyPr/>
          <a:lstStyle>
            <a:lvl1pPr>
              <a:defRPr/>
            </a:lvl1pPr>
          </a:lstStyle>
          <a:p>
            <a:fld id="{04F60703-4B9D-4701-AE8F-61EA242F4FB0}" type="slidenum">
              <a:rPr lang="en-US" altLang="en-US"/>
              <a:pPr/>
              <a:t>‹#›</a:t>
            </a:fld>
            <a:endParaRPr lang="en-US" altLang="en-US"/>
          </a:p>
        </p:txBody>
      </p:sp>
    </p:spTree>
    <p:extLst>
      <p:ext uri="{BB962C8B-B14F-4D97-AF65-F5344CB8AC3E}">
        <p14:creationId xmlns:p14="http://schemas.microsoft.com/office/powerpoint/2010/main" val="95436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E626621-2A2E-4B57-AB93-4836228BD4B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42056E-EAA3-4B94-9FA6-09C99F30D7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876EEC-0BCD-4138-9455-C88CC22E793B}"/>
              </a:ext>
            </a:extLst>
          </p:cNvPr>
          <p:cNvSpPr>
            <a:spLocks noGrp="1" noChangeArrowheads="1"/>
          </p:cNvSpPr>
          <p:nvPr>
            <p:ph type="sldNum" sz="quarter" idx="12"/>
          </p:nvPr>
        </p:nvSpPr>
        <p:spPr>
          <a:ln/>
        </p:spPr>
        <p:txBody>
          <a:bodyPr/>
          <a:lstStyle>
            <a:lvl1pPr>
              <a:defRPr/>
            </a:lvl1pPr>
          </a:lstStyle>
          <a:p>
            <a:fld id="{3F92CB34-FD95-4522-BF53-049318C2915A}" type="slidenum">
              <a:rPr lang="en-US" altLang="en-US"/>
              <a:pPr/>
              <a:t>‹#›</a:t>
            </a:fld>
            <a:endParaRPr lang="en-US" altLang="en-US"/>
          </a:p>
        </p:txBody>
      </p:sp>
    </p:spTree>
    <p:extLst>
      <p:ext uri="{BB962C8B-B14F-4D97-AF65-F5344CB8AC3E}">
        <p14:creationId xmlns:p14="http://schemas.microsoft.com/office/powerpoint/2010/main" val="186666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4AB4526-AC3E-4A0A-8AA8-4DEB8A7AB31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4EFD81-E560-4920-9F2F-2E78A37581C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73D26B7-CF47-4080-9C58-7F1BCC82744C}"/>
              </a:ext>
            </a:extLst>
          </p:cNvPr>
          <p:cNvSpPr>
            <a:spLocks noGrp="1" noChangeArrowheads="1"/>
          </p:cNvSpPr>
          <p:nvPr>
            <p:ph type="sldNum" sz="quarter" idx="12"/>
          </p:nvPr>
        </p:nvSpPr>
        <p:spPr>
          <a:ln/>
        </p:spPr>
        <p:txBody>
          <a:bodyPr/>
          <a:lstStyle>
            <a:lvl1pPr>
              <a:defRPr/>
            </a:lvl1pPr>
          </a:lstStyle>
          <a:p>
            <a:fld id="{C15FB8A1-8D42-4385-9915-2C502568CC2E}" type="slidenum">
              <a:rPr lang="en-US" altLang="en-US"/>
              <a:pPr/>
              <a:t>‹#›</a:t>
            </a:fld>
            <a:endParaRPr lang="en-US" altLang="en-US"/>
          </a:p>
        </p:txBody>
      </p:sp>
    </p:spTree>
    <p:extLst>
      <p:ext uri="{BB962C8B-B14F-4D97-AF65-F5344CB8AC3E}">
        <p14:creationId xmlns:p14="http://schemas.microsoft.com/office/powerpoint/2010/main" val="135304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CA96720-B578-4D60-91C0-EF7B6C0A46C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5EC2084D-BFC7-49FF-9CFD-E2A5D8A463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D022E61-42E4-4627-9663-3665AA0CF8C1}"/>
              </a:ext>
            </a:extLst>
          </p:cNvPr>
          <p:cNvSpPr>
            <a:spLocks noGrp="1" noChangeArrowheads="1"/>
          </p:cNvSpPr>
          <p:nvPr>
            <p:ph type="sldNum" sz="quarter" idx="12"/>
          </p:nvPr>
        </p:nvSpPr>
        <p:spPr>
          <a:ln/>
        </p:spPr>
        <p:txBody>
          <a:bodyPr/>
          <a:lstStyle>
            <a:lvl1pPr>
              <a:defRPr/>
            </a:lvl1pPr>
          </a:lstStyle>
          <a:p>
            <a:fld id="{8F9C4E9E-39CE-42F1-9401-17890887CAFE}" type="slidenum">
              <a:rPr lang="en-US" altLang="en-US"/>
              <a:pPr/>
              <a:t>‹#›</a:t>
            </a:fld>
            <a:endParaRPr lang="en-US" altLang="en-US"/>
          </a:p>
        </p:txBody>
      </p:sp>
    </p:spTree>
    <p:extLst>
      <p:ext uri="{BB962C8B-B14F-4D97-AF65-F5344CB8AC3E}">
        <p14:creationId xmlns:p14="http://schemas.microsoft.com/office/powerpoint/2010/main" val="60119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916C30F-B008-498D-8F08-E7510BDE907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DA0D91E-DE87-454A-9E9C-823C6E5B42B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52EADB8-F948-41DE-9975-CE6F245A28EC}"/>
              </a:ext>
            </a:extLst>
          </p:cNvPr>
          <p:cNvSpPr>
            <a:spLocks noGrp="1" noChangeArrowheads="1"/>
          </p:cNvSpPr>
          <p:nvPr>
            <p:ph type="sldNum" sz="quarter" idx="12"/>
          </p:nvPr>
        </p:nvSpPr>
        <p:spPr>
          <a:ln/>
        </p:spPr>
        <p:txBody>
          <a:bodyPr/>
          <a:lstStyle>
            <a:lvl1pPr>
              <a:defRPr/>
            </a:lvl1pPr>
          </a:lstStyle>
          <a:p>
            <a:fld id="{15C0EBB5-50A4-4180-9F81-519AC93E4B47}" type="slidenum">
              <a:rPr lang="en-US" altLang="en-US"/>
              <a:pPr/>
              <a:t>‹#›</a:t>
            </a:fld>
            <a:endParaRPr lang="en-US" altLang="en-US"/>
          </a:p>
        </p:txBody>
      </p:sp>
    </p:spTree>
    <p:extLst>
      <p:ext uri="{BB962C8B-B14F-4D97-AF65-F5344CB8AC3E}">
        <p14:creationId xmlns:p14="http://schemas.microsoft.com/office/powerpoint/2010/main" val="3840750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334B7D3-D522-4AC1-8B91-9C127473608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C062136-006C-4768-BE25-9CB8EE4AA5D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D02F970-A8D7-4A95-A57E-6C39D1C4A931}"/>
              </a:ext>
            </a:extLst>
          </p:cNvPr>
          <p:cNvSpPr>
            <a:spLocks noGrp="1" noChangeArrowheads="1"/>
          </p:cNvSpPr>
          <p:nvPr>
            <p:ph type="sldNum" sz="quarter" idx="12"/>
          </p:nvPr>
        </p:nvSpPr>
        <p:spPr>
          <a:ln/>
        </p:spPr>
        <p:txBody>
          <a:bodyPr/>
          <a:lstStyle>
            <a:lvl1pPr>
              <a:defRPr/>
            </a:lvl1pPr>
          </a:lstStyle>
          <a:p>
            <a:fld id="{43086B0A-E91F-4B01-82C7-BABDDAF02753}" type="slidenum">
              <a:rPr lang="en-US" altLang="en-US"/>
              <a:pPr/>
              <a:t>‹#›</a:t>
            </a:fld>
            <a:endParaRPr lang="en-US" altLang="en-US"/>
          </a:p>
        </p:txBody>
      </p:sp>
    </p:spTree>
    <p:extLst>
      <p:ext uri="{BB962C8B-B14F-4D97-AF65-F5344CB8AC3E}">
        <p14:creationId xmlns:p14="http://schemas.microsoft.com/office/powerpoint/2010/main" val="998739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24C9381-AE36-4D41-90BD-EA329471998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9A2BC57-8515-4479-98FC-BBB240AA13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D12AA6D-D470-4F84-B257-E92D00DCE824}"/>
              </a:ext>
            </a:extLst>
          </p:cNvPr>
          <p:cNvSpPr>
            <a:spLocks noGrp="1" noChangeArrowheads="1"/>
          </p:cNvSpPr>
          <p:nvPr>
            <p:ph type="sldNum" sz="quarter" idx="12"/>
          </p:nvPr>
        </p:nvSpPr>
        <p:spPr>
          <a:ln/>
        </p:spPr>
        <p:txBody>
          <a:bodyPr/>
          <a:lstStyle>
            <a:lvl1pPr>
              <a:defRPr/>
            </a:lvl1pPr>
          </a:lstStyle>
          <a:p>
            <a:fld id="{30A889D1-869A-4922-BA33-30FE721C9CEC}" type="slidenum">
              <a:rPr lang="en-US" altLang="en-US"/>
              <a:pPr/>
              <a:t>‹#›</a:t>
            </a:fld>
            <a:endParaRPr lang="en-US" altLang="en-US"/>
          </a:p>
        </p:txBody>
      </p:sp>
    </p:spTree>
    <p:extLst>
      <p:ext uri="{BB962C8B-B14F-4D97-AF65-F5344CB8AC3E}">
        <p14:creationId xmlns:p14="http://schemas.microsoft.com/office/powerpoint/2010/main" val="856068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101ED20-2EB1-4461-96CC-F805E4201B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F125A98-9A45-4F6C-B9C3-5DE324FCEF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09EB87-A513-4B49-B99D-B2000CB7FDFA}"/>
              </a:ext>
            </a:extLst>
          </p:cNvPr>
          <p:cNvSpPr>
            <a:spLocks noGrp="1" noChangeArrowheads="1"/>
          </p:cNvSpPr>
          <p:nvPr>
            <p:ph type="sldNum" sz="quarter" idx="12"/>
          </p:nvPr>
        </p:nvSpPr>
        <p:spPr>
          <a:ln/>
        </p:spPr>
        <p:txBody>
          <a:bodyPr/>
          <a:lstStyle>
            <a:lvl1pPr>
              <a:defRPr/>
            </a:lvl1pPr>
          </a:lstStyle>
          <a:p>
            <a:fld id="{D1FEAC8A-AD0C-4792-991A-4906F1C46AFF}" type="slidenum">
              <a:rPr lang="en-US" altLang="en-US"/>
              <a:pPr/>
              <a:t>‹#›</a:t>
            </a:fld>
            <a:endParaRPr lang="en-US" altLang="en-US"/>
          </a:p>
        </p:txBody>
      </p:sp>
    </p:spTree>
    <p:extLst>
      <p:ext uri="{BB962C8B-B14F-4D97-AF65-F5344CB8AC3E}">
        <p14:creationId xmlns:p14="http://schemas.microsoft.com/office/powerpoint/2010/main" val="412082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373E10BA-A018-4776-985A-203693D28186}"/>
              </a:ext>
            </a:extLst>
          </p:cNvPr>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5411" name="Rectangle 3">
            <a:extLst>
              <a:ext uri="{FF2B5EF4-FFF2-40B4-BE49-F238E27FC236}">
                <a16:creationId xmlns:a16="http://schemas.microsoft.com/office/drawing/2014/main" id="{79299900-F3A6-4CB0-AA92-B7DE2EC5B070}"/>
              </a:ext>
            </a:extLst>
          </p:cNvPr>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5412" name="Rectangle 4">
            <a:extLst>
              <a:ext uri="{FF2B5EF4-FFF2-40B4-BE49-F238E27FC236}">
                <a16:creationId xmlns:a16="http://schemas.microsoft.com/office/drawing/2014/main" id="{43B7E097-0202-46F7-84C1-18E12B4E309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p>
        </p:txBody>
      </p:sp>
      <p:sp>
        <p:nvSpPr>
          <p:cNvPr id="145413" name="Rectangle 5">
            <a:extLst>
              <a:ext uri="{FF2B5EF4-FFF2-40B4-BE49-F238E27FC236}">
                <a16:creationId xmlns:a16="http://schemas.microsoft.com/office/drawing/2014/main" id="{7E7F0403-82EA-4B88-8E00-459BF6F44B5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US"/>
          </a:p>
        </p:txBody>
      </p:sp>
      <p:sp>
        <p:nvSpPr>
          <p:cNvPr id="145414" name="Rectangle 6">
            <a:extLst>
              <a:ext uri="{FF2B5EF4-FFF2-40B4-BE49-F238E27FC236}">
                <a16:creationId xmlns:a16="http://schemas.microsoft.com/office/drawing/2014/main" id="{ADD6DA9F-A705-41E2-832A-77A8BD11E55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fld id="{E5421926-C2F8-4753-80FA-A5BC7143600D}"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5" descr="t3">
            <a:extLst>
              <a:ext uri="{FF2B5EF4-FFF2-40B4-BE49-F238E27FC236}">
                <a16:creationId xmlns:a16="http://schemas.microsoft.com/office/drawing/2014/main" id="{466EBDBF-58DC-4B23-952A-126F2B9C6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7200"/>
            <a:ext cx="79248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a:extLst>
              <a:ext uri="{FF2B5EF4-FFF2-40B4-BE49-F238E27FC236}">
                <a16:creationId xmlns:a16="http://schemas.microsoft.com/office/drawing/2014/main" id="{C61F7ADC-F1BC-45A7-B8F0-146AA6E61B42}"/>
              </a:ext>
            </a:extLst>
          </p:cNvPr>
          <p:cNvSpPr>
            <a:spLocks noGrp="1" noChangeArrowheads="1"/>
          </p:cNvSpPr>
          <p:nvPr>
            <p:ph type="title"/>
          </p:nvPr>
        </p:nvSpPr>
        <p:spPr/>
        <p:txBody>
          <a:bodyPr/>
          <a:lstStyle/>
          <a:p>
            <a:pPr eaLnBrk="1" hangingPunct="1">
              <a:defRPr/>
            </a:pPr>
            <a:r>
              <a:rPr lang="en-GB" b="1" dirty="0"/>
              <a:t>Architectural Design</a:t>
            </a:r>
            <a:endParaRPr lang="en-US" b="1" dirty="0"/>
          </a:p>
        </p:txBody>
      </p:sp>
      <p:sp>
        <p:nvSpPr>
          <p:cNvPr id="9219" name="Rectangle 10">
            <a:extLst>
              <a:ext uri="{FF2B5EF4-FFF2-40B4-BE49-F238E27FC236}">
                <a16:creationId xmlns:a16="http://schemas.microsoft.com/office/drawing/2014/main" id="{55648A9E-3189-442C-980E-D09E74F2AB82}"/>
              </a:ext>
            </a:extLst>
          </p:cNvPr>
          <p:cNvSpPr>
            <a:spLocks noChangeArrowheads="1"/>
          </p:cNvSpPr>
          <p:nvPr/>
        </p:nvSpPr>
        <p:spPr bwMode="auto">
          <a:xfrm>
            <a:off x="0" y="1385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2050" name="Picture 2">
            <a:extLst>
              <a:ext uri="{FF2B5EF4-FFF2-40B4-BE49-F238E27FC236}">
                <a16:creationId xmlns:a16="http://schemas.microsoft.com/office/drawing/2014/main" id="{867FC05F-309C-341C-A8A4-42FA3861A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4419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51457737-32CC-46E4-801D-597C758CCC20}"/>
              </a:ext>
            </a:extLst>
          </p:cNvPr>
          <p:cNvSpPr>
            <a:spLocks noGrp="1" noChangeArrowheads="1"/>
          </p:cNvSpPr>
          <p:nvPr>
            <p:ph type="title"/>
          </p:nvPr>
        </p:nvSpPr>
        <p:spPr/>
        <p:txBody>
          <a:bodyPr/>
          <a:lstStyle/>
          <a:p>
            <a:pPr eaLnBrk="1" hangingPunct="1">
              <a:defRPr/>
            </a:pPr>
            <a:r>
              <a:rPr lang="en-US"/>
              <a:t>Team Structure</a:t>
            </a:r>
          </a:p>
        </p:txBody>
      </p:sp>
      <p:graphicFrame>
        <p:nvGraphicFramePr>
          <p:cNvPr id="2" name="Diagram 1">
            <a:extLst>
              <a:ext uri="{FF2B5EF4-FFF2-40B4-BE49-F238E27FC236}">
                <a16:creationId xmlns:a16="http://schemas.microsoft.com/office/drawing/2014/main" id="{2AE8AF47-0BF4-C6FD-C047-99B066B10C35}"/>
              </a:ext>
            </a:extLst>
          </p:cNvPr>
          <p:cNvGraphicFramePr/>
          <p:nvPr>
            <p:extLst>
              <p:ext uri="{D42A27DB-BD31-4B8C-83A1-F6EECF244321}">
                <p14:modId xmlns:p14="http://schemas.microsoft.com/office/powerpoint/2010/main" val="1378159108"/>
              </p:ext>
            </p:extLst>
          </p:nvPr>
        </p:nvGraphicFramePr>
        <p:xfrm>
          <a:off x="2133599" y="1752600"/>
          <a:ext cx="4514850"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F75E6F67-618D-AB1E-C6B0-2AB291EA80D1}"/>
              </a:ext>
            </a:extLst>
          </p:cNvPr>
          <p:cNvGrpSpPr/>
          <p:nvPr/>
        </p:nvGrpSpPr>
        <p:grpSpPr>
          <a:xfrm>
            <a:off x="2362200" y="5084140"/>
            <a:ext cx="3948316" cy="1164260"/>
            <a:chOff x="57102" y="3913669"/>
            <a:chExt cx="3948316" cy="1164260"/>
          </a:xfrm>
        </p:grpSpPr>
        <p:sp>
          <p:nvSpPr>
            <p:cNvPr id="4" name="Rectangle 3">
              <a:extLst>
                <a:ext uri="{FF2B5EF4-FFF2-40B4-BE49-F238E27FC236}">
                  <a16:creationId xmlns:a16="http://schemas.microsoft.com/office/drawing/2014/main" id="{12D8D2C7-CAC6-CD1F-4A3F-DE2A99A25C94}"/>
                </a:ext>
              </a:extLst>
            </p:cNvPr>
            <p:cNvSpPr/>
            <p:nvPr/>
          </p:nvSpPr>
          <p:spPr>
            <a:xfrm>
              <a:off x="166433" y="3913669"/>
              <a:ext cx="3838985" cy="116426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70EDA271-A8C3-FFC0-C524-7EA598239A4D}"/>
                </a:ext>
              </a:extLst>
            </p:cNvPr>
            <p:cNvSpPr txBox="1"/>
            <p:nvPr/>
          </p:nvSpPr>
          <p:spPr>
            <a:xfrm>
              <a:off x="57102" y="3913669"/>
              <a:ext cx="3838985" cy="11642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62523"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VU Process Model</a:t>
              </a:r>
            </a:p>
          </p:txBody>
        </p:sp>
      </p:grpSp>
      <p:pic>
        <p:nvPicPr>
          <p:cNvPr id="5122" name="Picture 2" descr="Virtual University of Pakistan Sangla Hill Campus">
            <a:extLst>
              <a:ext uri="{FF2B5EF4-FFF2-40B4-BE49-F238E27FC236}">
                <a16:creationId xmlns:a16="http://schemas.microsoft.com/office/drawing/2014/main" id="{B7FA7C20-A9B5-5791-4877-3C6B338748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44" t="27953" r="13263" b="29428"/>
          <a:stretch/>
        </p:blipFill>
        <p:spPr bwMode="auto">
          <a:xfrm>
            <a:off x="2590800" y="5486400"/>
            <a:ext cx="678451" cy="384029"/>
          </a:xfrm>
          <a:prstGeom prst="rect">
            <a:avLst/>
          </a:prstGeom>
          <a:noFill/>
          <a:extLst>
            <a:ext uri="{909E8E84-426E-40DD-AFC4-6F175D3DCCD1}">
              <a14:hiddenFill xmlns:a14="http://schemas.microsoft.com/office/drawing/2010/main">
                <a:solidFill>
                  <a:srgbClr val="FFFFFF"/>
                </a:solidFill>
              </a14:hiddenFill>
            </a:ext>
          </a:extLst>
        </p:spPr>
      </p:pic>
      <p:sp>
        <p:nvSpPr>
          <p:cNvPr id="7" name="Straight Connector 3">
            <a:extLst>
              <a:ext uri="{FF2B5EF4-FFF2-40B4-BE49-F238E27FC236}">
                <a16:creationId xmlns:a16="http://schemas.microsoft.com/office/drawing/2014/main" id="{F3200C40-859F-88E2-43A3-2DA3AB935244}"/>
              </a:ext>
            </a:extLst>
          </p:cNvPr>
          <p:cNvSpPr/>
          <p:nvPr/>
        </p:nvSpPr>
        <p:spPr>
          <a:xfrm>
            <a:off x="4391022" y="4572000"/>
            <a:ext cx="104778" cy="609600"/>
          </a:xfrm>
          <a:custGeom>
            <a:avLst/>
            <a:gdLst/>
            <a:ahLst/>
            <a:cxnLst/>
            <a:rect l="0" t="0" r="0" b="0"/>
            <a:pathLst>
              <a:path>
                <a:moveTo>
                  <a:pt x="45720" y="0"/>
                </a:moveTo>
                <a:lnTo>
                  <a:pt x="45720" y="245439"/>
                </a:lnTo>
                <a:lnTo>
                  <a:pt x="55197" y="245439"/>
                </a:lnTo>
                <a:lnTo>
                  <a:pt x="55197" y="48993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B6CB8D3-E393-4CE8-BD8C-96F49FC2C108}"/>
              </a:ext>
            </a:extLst>
          </p:cNvPr>
          <p:cNvSpPr>
            <a:spLocks noGrp="1" noChangeArrowheads="1"/>
          </p:cNvSpPr>
          <p:nvPr>
            <p:ph type="title"/>
          </p:nvPr>
        </p:nvSpPr>
        <p:spPr/>
        <p:txBody>
          <a:bodyPr/>
          <a:lstStyle/>
          <a:p>
            <a:pPr eaLnBrk="1" hangingPunct="1">
              <a:defRPr/>
            </a:pPr>
            <a:r>
              <a:rPr lang="en-US"/>
              <a:t>Project Schedule</a:t>
            </a:r>
          </a:p>
        </p:txBody>
      </p:sp>
      <p:sp>
        <p:nvSpPr>
          <p:cNvPr id="11268" name="Rectangle 5">
            <a:extLst>
              <a:ext uri="{FF2B5EF4-FFF2-40B4-BE49-F238E27FC236}">
                <a16:creationId xmlns:a16="http://schemas.microsoft.com/office/drawing/2014/main" id="{838C267F-5049-404E-9AF8-6BF40836CB0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latin typeface="Arial" panose="020B0604020202020204" pitchFamily="34" charset="0"/>
            </a:endParaRPr>
          </a:p>
        </p:txBody>
      </p:sp>
      <p:pic>
        <p:nvPicPr>
          <p:cNvPr id="3" name="Picture 2">
            <a:extLst>
              <a:ext uri="{FF2B5EF4-FFF2-40B4-BE49-F238E27FC236}">
                <a16:creationId xmlns:a16="http://schemas.microsoft.com/office/drawing/2014/main" id="{F320E917-282F-6C8C-FC6B-75D3EB5DA4F3}"/>
              </a:ext>
            </a:extLst>
          </p:cNvPr>
          <p:cNvPicPr>
            <a:picLocks noChangeAspect="1"/>
          </p:cNvPicPr>
          <p:nvPr/>
        </p:nvPicPr>
        <p:blipFill>
          <a:blip r:embed="rId2"/>
          <a:stretch>
            <a:fillRect/>
          </a:stretch>
        </p:blipFill>
        <p:spPr>
          <a:xfrm>
            <a:off x="0" y="1933366"/>
            <a:ext cx="9142317" cy="31720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A7943-FAA6-2173-E929-AB7BBC5626A7}"/>
            </a:ext>
          </a:extLst>
        </p:cNvPr>
        <p:cNvGrpSpPr/>
        <p:nvPr/>
      </p:nvGrpSpPr>
      <p:grpSpPr>
        <a:xfrm>
          <a:off x="0" y="0"/>
          <a:ext cx="0" cy="0"/>
          <a:chOff x="0" y="0"/>
          <a:chExt cx="0" cy="0"/>
        </a:xfrm>
      </p:grpSpPr>
      <p:sp>
        <p:nvSpPr>
          <p:cNvPr id="53250" name="Rectangle 2">
            <a:extLst>
              <a:ext uri="{FF2B5EF4-FFF2-40B4-BE49-F238E27FC236}">
                <a16:creationId xmlns:a16="http://schemas.microsoft.com/office/drawing/2014/main" id="{E094BC4E-4D18-6FD1-78A8-9E9FB4BA8EAD}"/>
              </a:ext>
            </a:extLst>
          </p:cNvPr>
          <p:cNvSpPr>
            <a:spLocks noGrp="1" noChangeArrowheads="1"/>
          </p:cNvSpPr>
          <p:nvPr>
            <p:ph type="title"/>
          </p:nvPr>
        </p:nvSpPr>
        <p:spPr/>
        <p:txBody>
          <a:bodyPr/>
          <a:lstStyle/>
          <a:p>
            <a:pPr eaLnBrk="1" hangingPunct="1">
              <a:defRPr/>
            </a:pPr>
            <a:r>
              <a:rPr lang="en-US"/>
              <a:t>Project Schedule</a:t>
            </a:r>
          </a:p>
        </p:txBody>
      </p:sp>
      <p:sp>
        <p:nvSpPr>
          <p:cNvPr id="11268" name="Rectangle 5">
            <a:extLst>
              <a:ext uri="{FF2B5EF4-FFF2-40B4-BE49-F238E27FC236}">
                <a16:creationId xmlns:a16="http://schemas.microsoft.com/office/drawing/2014/main" id="{A4BE3D55-A93F-53B9-D032-8EA43878AFE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latin typeface="Arial" panose="020B0604020202020204" pitchFamily="34" charset="0"/>
            </a:endParaRPr>
          </a:p>
        </p:txBody>
      </p:sp>
      <p:pic>
        <p:nvPicPr>
          <p:cNvPr id="3" name="Picture 2">
            <a:extLst>
              <a:ext uri="{FF2B5EF4-FFF2-40B4-BE49-F238E27FC236}">
                <a16:creationId xmlns:a16="http://schemas.microsoft.com/office/drawing/2014/main" id="{6B63E50E-6BD4-AFBC-7FFE-0F10B03D5F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032743"/>
            <a:ext cx="9142317" cy="2973275"/>
          </a:xfrm>
          <a:prstGeom prst="rect">
            <a:avLst/>
          </a:prstGeom>
        </p:spPr>
      </p:pic>
    </p:spTree>
    <p:extLst>
      <p:ext uri="{BB962C8B-B14F-4D97-AF65-F5344CB8AC3E}">
        <p14:creationId xmlns:p14="http://schemas.microsoft.com/office/powerpoint/2010/main" val="371386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2A8C3-54D9-C018-FA18-523A60716092}"/>
            </a:ext>
          </a:extLst>
        </p:cNvPr>
        <p:cNvGrpSpPr/>
        <p:nvPr/>
      </p:nvGrpSpPr>
      <p:grpSpPr>
        <a:xfrm>
          <a:off x="0" y="0"/>
          <a:ext cx="0" cy="0"/>
          <a:chOff x="0" y="0"/>
          <a:chExt cx="0" cy="0"/>
        </a:xfrm>
      </p:grpSpPr>
      <p:sp>
        <p:nvSpPr>
          <p:cNvPr id="53250" name="Rectangle 2">
            <a:extLst>
              <a:ext uri="{FF2B5EF4-FFF2-40B4-BE49-F238E27FC236}">
                <a16:creationId xmlns:a16="http://schemas.microsoft.com/office/drawing/2014/main" id="{04AF8980-47DB-1B2C-726B-0EFE180F993C}"/>
              </a:ext>
            </a:extLst>
          </p:cNvPr>
          <p:cNvSpPr>
            <a:spLocks noGrp="1" noChangeArrowheads="1"/>
          </p:cNvSpPr>
          <p:nvPr>
            <p:ph type="title"/>
          </p:nvPr>
        </p:nvSpPr>
        <p:spPr/>
        <p:txBody>
          <a:bodyPr/>
          <a:lstStyle/>
          <a:p>
            <a:pPr eaLnBrk="1" hangingPunct="1">
              <a:defRPr/>
            </a:pPr>
            <a:r>
              <a:rPr lang="en-US"/>
              <a:t>Project Schedule</a:t>
            </a:r>
          </a:p>
        </p:txBody>
      </p:sp>
      <p:sp>
        <p:nvSpPr>
          <p:cNvPr id="11268" name="Rectangle 5">
            <a:extLst>
              <a:ext uri="{FF2B5EF4-FFF2-40B4-BE49-F238E27FC236}">
                <a16:creationId xmlns:a16="http://schemas.microsoft.com/office/drawing/2014/main" id="{5319AE99-458E-B715-544A-8256398D5CE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latin typeface="Arial" panose="020B0604020202020204" pitchFamily="34" charset="0"/>
            </a:endParaRPr>
          </a:p>
        </p:txBody>
      </p:sp>
      <p:pic>
        <p:nvPicPr>
          <p:cNvPr id="3" name="Picture 2">
            <a:extLst>
              <a:ext uri="{FF2B5EF4-FFF2-40B4-BE49-F238E27FC236}">
                <a16:creationId xmlns:a16="http://schemas.microsoft.com/office/drawing/2014/main" id="{DE10D813-A18B-CA40-E5C3-503255F386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456320"/>
            <a:ext cx="9142317" cy="2126120"/>
          </a:xfrm>
          <a:prstGeom prst="rect">
            <a:avLst/>
          </a:prstGeom>
        </p:spPr>
      </p:pic>
    </p:spTree>
    <p:extLst>
      <p:ext uri="{BB962C8B-B14F-4D97-AF65-F5344CB8AC3E}">
        <p14:creationId xmlns:p14="http://schemas.microsoft.com/office/powerpoint/2010/main" val="1322004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D1131-9766-4E1F-FA24-2721CEA7D7E3}"/>
            </a:ext>
          </a:extLst>
        </p:cNvPr>
        <p:cNvGrpSpPr/>
        <p:nvPr/>
      </p:nvGrpSpPr>
      <p:grpSpPr>
        <a:xfrm>
          <a:off x="0" y="0"/>
          <a:ext cx="0" cy="0"/>
          <a:chOff x="0" y="0"/>
          <a:chExt cx="0" cy="0"/>
        </a:xfrm>
      </p:grpSpPr>
      <p:sp>
        <p:nvSpPr>
          <p:cNvPr id="53250" name="Rectangle 2">
            <a:extLst>
              <a:ext uri="{FF2B5EF4-FFF2-40B4-BE49-F238E27FC236}">
                <a16:creationId xmlns:a16="http://schemas.microsoft.com/office/drawing/2014/main" id="{A3F3881B-21F9-57C9-9825-1C20E9C83C8E}"/>
              </a:ext>
            </a:extLst>
          </p:cNvPr>
          <p:cNvSpPr>
            <a:spLocks noGrp="1" noChangeArrowheads="1"/>
          </p:cNvSpPr>
          <p:nvPr>
            <p:ph type="title"/>
          </p:nvPr>
        </p:nvSpPr>
        <p:spPr/>
        <p:txBody>
          <a:bodyPr/>
          <a:lstStyle/>
          <a:p>
            <a:pPr eaLnBrk="1" hangingPunct="1">
              <a:defRPr/>
            </a:pPr>
            <a:r>
              <a:rPr lang="en-US"/>
              <a:t>Project Schedule</a:t>
            </a:r>
          </a:p>
        </p:txBody>
      </p:sp>
      <p:sp>
        <p:nvSpPr>
          <p:cNvPr id="11268" name="Rectangle 5">
            <a:extLst>
              <a:ext uri="{FF2B5EF4-FFF2-40B4-BE49-F238E27FC236}">
                <a16:creationId xmlns:a16="http://schemas.microsoft.com/office/drawing/2014/main" id="{4B72324C-1FEF-D732-3EC6-FFB729F574A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latin typeface="Arial" panose="020B0604020202020204" pitchFamily="34" charset="0"/>
            </a:endParaRPr>
          </a:p>
        </p:txBody>
      </p:sp>
      <p:pic>
        <p:nvPicPr>
          <p:cNvPr id="3" name="Picture 2">
            <a:extLst>
              <a:ext uri="{FF2B5EF4-FFF2-40B4-BE49-F238E27FC236}">
                <a16:creationId xmlns:a16="http://schemas.microsoft.com/office/drawing/2014/main" id="{1D75566D-96D6-489E-FCB6-35399B7FC7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388844"/>
            <a:ext cx="9143999" cy="2260656"/>
          </a:xfrm>
          <a:prstGeom prst="rect">
            <a:avLst/>
          </a:prstGeom>
        </p:spPr>
      </p:pic>
    </p:spTree>
    <p:extLst>
      <p:ext uri="{BB962C8B-B14F-4D97-AF65-F5344CB8AC3E}">
        <p14:creationId xmlns:p14="http://schemas.microsoft.com/office/powerpoint/2010/main" val="2542633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a:extLst>
              <a:ext uri="{FF2B5EF4-FFF2-40B4-BE49-F238E27FC236}">
                <a16:creationId xmlns:a16="http://schemas.microsoft.com/office/drawing/2014/main" id="{72A7E0B4-1450-4CB1-B11B-9DE756BDC9CA}"/>
              </a:ext>
            </a:extLst>
          </p:cNvPr>
          <p:cNvSpPr>
            <a:spLocks noGrp="1" noChangeArrowheads="1"/>
          </p:cNvSpPr>
          <p:nvPr>
            <p:ph type="title"/>
          </p:nvPr>
        </p:nvSpPr>
        <p:spPr>
          <a:xfrm>
            <a:off x="457200" y="-76200"/>
            <a:ext cx="8229600" cy="1371600"/>
          </a:xfrm>
        </p:spPr>
        <p:txBody>
          <a:bodyPr wrap="square" anchor="ctr">
            <a:normAutofit/>
          </a:bodyPr>
          <a:lstStyle/>
          <a:p>
            <a:pPr eaLnBrk="1" hangingPunct="1">
              <a:defRPr/>
            </a:pPr>
            <a:r>
              <a:rPr lang="en-US" dirty="0"/>
              <a:t>Sequence Diagrams</a:t>
            </a:r>
          </a:p>
        </p:txBody>
      </p:sp>
      <p:pic>
        <p:nvPicPr>
          <p:cNvPr id="3" name="Picture 2" descr="A diagram of a software project">
            <a:extLst>
              <a:ext uri="{FF2B5EF4-FFF2-40B4-BE49-F238E27FC236}">
                <a16:creationId xmlns:a16="http://schemas.microsoft.com/office/drawing/2014/main" id="{A6B237E4-0DD6-80B9-E757-F178CB6E3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817" y="1274618"/>
            <a:ext cx="4452365" cy="544631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A5580-98E7-3116-9E11-6E4FD513D21F}"/>
            </a:ext>
          </a:extLst>
        </p:cNvPr>
        <p:cNvGrpSpPr/>
        <p:nvPr/>
      </p:nvGrpSpPr>
      <p:grpSpPr>
        <a:xfrm>
          <a:off x="0" y="0"/>
          <a:ext cx="0" cy="0"/>
          <a:chOff x="0" y="0"/>
          <a:chExt cx="0" cy="0"/>
        </a:xfrm>
      </p:grpSpPr>
      <p:sp>
        <p:nvSpPr>
          <p:cNvPr id="59396" name="Rectangle 4">
            <a:extLst>
              <a:ext uri="{FF2B5EF4-FFF2-40B4-BE49-F238E27FC236}">
                <a16:creationId xmlns:a16="http://schemas.microsoft.com/office/drawing/2014/main" id="{68C8070A-A7E0-CBE4-B25B-CABAD6B61ED1}"/>
              </a:ext>
            </a:extLst>
          </p:cNvPr>
          <p:cNvSpPr>
            <a:spLocks noGrp="1" noChangeArrowheads="1"/>
          </p:cNvSpPr>
          <p:nvPr>
            <p:ph type="title"/>
          </p:nvPr>
        </p:nvSpPr>
        <p:spPr>
          <a:xfrm>
            <a:off x="457200" y="-76200"/>
            <a:ext cx="8229600" cy="1371600"/>
          </a:xfrm>
        </p:spPr>
        <p:txBody>
          <a:bodyPr wrap="square" anchor="ctr">
            <a:normAutofit/>
          </a:bodyPr>
          <a:lstStyle/>
          <a:p>
            <a:pPr eaLnBrk="1" hangingPunct="1">
              <a:defRPr/>
            </a:pPr>
            <a:r>
              <a:rPr lang="en-US" dirty="0"/>
              <a:t>Sequence Diagrams</a:t>
            </a:r>
          </a:p>
        </p:txBody>
      </p:sp>
      <p:pic>
        <p:nvPicPr>
          <p:cNvPr id="3" name="Picture 2">
            <a:extLst>
              <a:ext uri="{FF2B5EF4-FFF2-40B4-BE49-F238E27FC236}">
                <a16:creationId xmlns:a16="http://schemas.microsoft.com/office/drawing/2014/main" id="{E2922467-84F3-D8A4-8DE9-1571FE4F9342}"/>
              </a:ext>
            </a:extLst>
          </p:cNvPr>
          <p:cNvPicPr>
            <a:picLocks noChangeAspect="1"/>
          </p:cNvPicPr>
          <p:nvPr/>
        </p:nvPicPr>
        <p:blipFill>
          <a:blip r:embed="rId2">
            <a:extLst>
              <a:ext uri="{28A0092B-C50C-407E-A947-70E740481C1C}">
                <a14:useLocalDpi xmlns:a14="http://schemas.microsoft.com/office/drawing/2010/main" val="0"/>
              </a:ext>
            </a:extLst>
          </a:blip>
          <a:srcRect r="3438" b="33928"/>
          <a:stretch/>
        </p:blipFill>
        <p:spPr>
          <a:xfrm>
            <a:off x="2201608" y="2514600"/>
            <a:ext cx="4740783" cy="3709844"/>
          </a:xfrm>
          <a:prstGeom prst="rect">
            <a:avLst/>
          </a:prstGeom>
          <a:noFill/>
        </p:spPr>
      </p:pic>
      <p:sp>
        <p:nvSpPr>
          <p:cNvPr id="2" name="Rectangle 4">
            <a:extLst>
              <a:ext uri="{FF2B5EF4-FFF2-40B4-BE49-F238E27FC236}">
                <a16:creationId xmlns:a16="http://schemas.microsoft.com/office/drawing/2014/main" id="{2D1502F2-43C0-F72F-C1EE-B15FAC0EF3B4}"/>
              </a:ext>
            </a:extLst>
          </p:cNvPr>
          <p:cNvSpPr txBox="1">
            <a:spLocks noChangeArrowheads="1"/>
          </p:cNvSpPr>
          <p:nvPr/>
        </p:nvSpPr>
        <p:spPr bwMode="auto">
          <a:xfrm>
            <a:off x="3810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Order Placement</a:t>
            </a:r>
          </a:p>
        </p:txBody>
      </p:sp>
    </p:spTree>
    <p:extLst>
      <p:ext uri="{BB962C8B-B14F-4D97-AF65-F5344CB8AC3E}">
        <p14:creationId xmlns:p14="http://schemas.microsoft.com/office/powerpoint/2010/main" val="4011914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F2FA-966E-6D33-79F7-21342B8A61D9}"/>
            </a:ext>
          </a:extLst>
        </p:cNvPr>
        <p:cNvGrpSpPr/>
        <p:nvPr/>
      </p:nvGrpSpPr>
      <p:grpSpPr>
        <a:xfrm>
          <a:off x="0" y="0"/>
          <a:ext cx="0" cy="0"/>
          <a:chOff x="0" y="0"/>
          <a:chExt cx="0" cy="0"/>
        </a:xfrm>
      </p:grpSpPr>
      <p:sp>
        <p:nvSpPr>
          <p:cNvPr id="59396" name="Rectangle 4">
            <a:extLst>
              <a:ext uri="{FF2B5EF4-FFF2-40B4-BE49-F238E27FC236}">
                <a16:creationId xmlns:a16="http://schemas.microsoft.com/office/drawing/2014/main" id="{E12B098D-152D-E0A1-12F6-D2FAB32E9F83}"/>
              </a:ext>
            </a:extLst>
          </p:cNvPr>
          <p:cNvSpPr>
            <a:spLocks noGrp="1" noChangeArrowheads="1"/>
          </p:cNvSpPr>
          <p:nvPr>
            <p:ph type="title"/>
          </p:nvPr>
        </p:nvSpPr>
        <p:spPr>
          <a:xfrm>
            <a:off x="457200" y="-76200"/>
            <a:ext cx="8229600" cy="1371600"/>
          </a:xfrm>
        </p:spPr>
        <p:txBody>
          <a:bodyPr wrap="square" anchor="ctr">
            <a:normAutofit/>
          </a:bodyPr>
          <a:lstStyle/>
          <a:p>
            <a:pPr eaLnBrk="1" hangingPunct="1">
              <a:defRPr/>
            </a:pPr>
            <a:r>
              <a:rPr lang="en-US" dirty="0"/>
              <a:t>Sequence Diagrams</a:t>
            </a:r>
          </a:p>
        </p:txBody>
      </p:sp>
      <p:pic>
        <p:nvPicPr>
          <p:cNvPr id="3" name="Picture 2">
            <a:extLst>
              <a:ext uri="{FF2B5EF4-FFF2-40B4-BE49-F238E27FC236}">
                <a16:creationId xmlns:a16="http://schemas.microsoft.com/office/drawing/2014/main" id="{72E73322-A494-9CCA-3FC6-1AD277C164E6}"/>
              </a:ext>
            </a:extLst>
          </p:cNvPr>
          <p:cNvPicPr>
            <a:picLocks noChangeAspect="1"/>
          </p:cNvPicPr>
          <p:nvPr/>
        </p:nvPicPr>
        <p:blipFill>
          <a:blip r:embed="rId2">
            <a:extLst>
              <a:ext uri="{28A0092B-C50C-407E-A947-70E740481C1C}">
                <a14:useLocalDpi xmlns:a14="http://schemas.microsoft.com/office/drawing/2010/main" val="0"/>
              </a:ext>
            </a:extLst>
          </a:blip>
          <a:srcRect l="167" t="66072" r="3437" b="-66072"/>
          <a:stretch/>
        </p:blipFill>
        <p:spPr>
          <a:xfrm>
            <a:off x="1828800" y="3200400"/>
            <a:ext cx="5486400" cy="6509177"/>
          </a:xfrm>
          <a:prstGeom prst="rect">
            <a:avLst/>
          </a:prstGeom>
          <a:noFill/>
        </p:spPr>
      </p:pic>
      <p:sp>
        <p:nvSpPr>
          <p:cNvPr id="2" name="Rectangle 4">
            <a:extLst>
              <a:ext uri="{FF2B5EF4-FFF2-40B4-BE49-F238E27FC236}">
                <a16:creationId xmlns:a16="http://schemas.microsoft.com/office/drawing/2014/main" id="{75382358-23AF-4B40-8009-DB18DB3B7903}"/>
              </a:ext>
            </a:extLst>
          </p:cNvPr>
          <p:cNvSpPr txBox="1">
            <a:spLocks noChangeArrowheads="1"/>
          </p:cNvSpPr>
          <p:nvPr/>
        </p:nvSpPr>
        <p:spPr bwMode="auto">
          <a:xfrm>
            <a:off x="457200" y="10668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Order Cancellation</a:t>
            </a:r>
          </a:p>
        </p:txBody>
      </p:sp>
    </p:spTree>
    <p:extLst>
      <p:ext uri="{BB962C8B-B14F-4D97-AF65-F5344CB8AC3E}">
        <p14:creationId xmlns:p14="http://schemas.microsoft.com/office/powerpoint/2010/main" val="36316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935A-F6B5-58A7-2EDC-83646F00D190}"/>
            </a:ext>
          </a:extLst>
        </p:cNvPr>
        <p:cNvGrpSpPr/>
        <p:nvPr/>
      </p:nvGrpSpPr>
      <p:grpSpPr>
        <a:xfrm>
          <a:off x="0" y="0"/>
          <a:ext cx="0" cy="0"/>
          <a:chOff x="0" y="0"/>
          <a:chExt cx="0" cy="0"/>
        </a:xfrm>
      </p:grpSpPr>
      <p:sp>
        <p:nvSpPr>
          <p:cNvPr id="59396" name="Rectangle 4">
            <a:extLst>
              <a:ext uri="{FF2B5EF4-FFF2-40B4-BE49-F238E27FC236}">
                <a16:creationId xmlns:a16="http://schemas.microsoft.com/office/drawing/2014/main" id="{2EE0D894-8BC8-D8B3-E5D6-95096FEE8FD7}"/>
              </a:ext>
            </a:extLst>
          </p:cNvPr>
          <p:cNvSpPr>
            <a:spLocks noGrp="1" noChangeArrowheads="1"/>
          </p:cNvSpPr>
          <p:nvPr>
            <p:ph type="title"/>
          </p:nvPr>
        </p:nvSpPr>
        <p:spPr>
          <a:xfrm>
            <a:off x="457200" y="-76200"/>
            <a:ext cx="8229600" cy="1371600"/>
          </a:xfrm>
        </p:spPr>
        <p:txBody>
          <a:bodyPr wrap="square" anchor="ctr">
            <a:normAutofit/>
          </a:bodyPr>
          <a:lstStyle/>
          <a:p>
            <a:pPr eaLnBrk="1" hangingPunct="1">
              <a:defRPr/>
            </a:pPr>
            <a:r>
              <a:rPr lang="en-US" dirty="0"/>
              <a:t>Sequence Diagrams</a:t>
            </a:r>
          </a:p>
        </p:txBody>
      </p:sp>
      <p:pic>
        <p:nvPicPr>
          <p:cNvPr id="3" name="Picture 2">
            <a:extLst>
              <a:ext uri="{FF2B5EF4-FFF2-40B4-BE49-F238E27FC236}">
                <a16:creationId xmlns:a16="http://schemas.microsoft.com/office/drawing/2014/main" id="{BB99DA70-16A6-4CDA-501E-59B47A5CD9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17218" y="1287806"/>
            <a:ext cx="5121782" cy="5396427"/>
          </a:xfrm>
          <a:prstGeom prst="rect">
            <a:avLst/>
          </a:prstGeom>
          <a:noFill/>
        </p:spPr>
      </p:pic>
      <p:sp>
        <p:nvSpPr>
          <p:cNvPr id="2" name="Rectangle 4">
            <a:extLst>
              <a:ext uri="{FF2B5EF4-FFF2-40B4-BE49-F238E27FC236}">
                <a16:creationId xmlns:a16="http://schemas.microsoft.com/office/drawing/2014/main" id="{52738393-FA9C-D537-76B4-7B01CB05EBA8}"/>
              </a:ext>
            </a:extLst>
          </p:cNvPr>
          <p:cNvSpPr txBox="1">
            <a:spLocks noChangeArrowheads="1"/>
          </p:cNvSpPr>
          <p:nvPr/>
        </p:nvSpPr>
        <p:spPr bwMode="auto">
          <a:xfrm>
            <a:off x="-3124200" y="1295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Customer </a:t>
            </a:r>
          </a:p>
          <a:p>
            <a:pPr eaLnBrk="1" hangingPunct="1">
              <a:defRPr/>
            </a:pPr>
            <a:r>
              <a:rPr lang="en-US" sz="2800" kern="0" dirty="0">
                <a:solidFill>
                  <a:schemeClr val="accent4">
                    <a:lumMod val="10000"/>
                  </a:schemeClr>
                </a:solidFill>
              </a:rPr>
              <a:t>Support</a:t>
            </a:r>
          </a:p>
        </p:txBody>
      </p:sp>
    </p:spTree>
    <p:extLst>
      <p:ext uri="{BB962C8B-B14F-4D97-AF65-F5344CB8AC3E}">
        <p14:creationId xmlns:p14="http://schemas.microsoft.com/office/powerpoint/2010/main" val="3595426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851B1F8-B4D0-47D8-9705-74B06F258CA5}"/>
              </a:ext>
            </a:extLst>
          </p:cNvPr>
          <p:cNvSpPr>
            <a:spLocks noGrp="1" noChangeArrowheads="1"/>
          </p:cNvSpPr>
          <p:nvPr>
            <p:ph type="ctrTitle"/>
          </p:nvPr>
        </p:nvSpPr>
        <p:spPr>
          <a:xfrm>
            <a:off x="609600" y="1066800"/>
            <a:ext cx="8001000" cy="2743200"/>
          </a:xfrm>
        </p:spPr>
        <p:txBody>
          <a:bodyPr anchor="t"/>
          <a:lstStyle/>
          <a:p>
            <a:pPr eaLnBrk="1" hangingPunct="1">
              <a:defRPr/>
            </a:pPr>
            <a:r>
              <a:rPr lang="en-US" sz="5900" dirty="0"/>
              <a:t>NLP Chatbot Development using Dialogflow</a:t>
            </a:r>
          </a:p>
        </p:txBody>
      </p:sp>
      <p:pic>
        <p:nvPicPr>
          <p:cNvPr id="3075" name="Picture 6" descr="C:\Users\usman.waheed\Desktop\vulogo.jpg">
            <a:extLst>
              <a:ext uri="{FF2B5EF4-FFF2-40B4-BE49-F238E27FC236}">
                <a16:creationId xmlns:a16="http://schemas.microsoft.com/office/drawing/2014/main" id="{3B92A48F-826A-409E-A910-5336CC56B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5029200"/>
            <a:ext cx="201453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75" name="Rectangle 583">
            <a:extLst>
              <a:ext uri="{FF2B5EF4-FFF2-40B4-BE49-F238E27FC236}">
                <a16:creationId xmlns:a16="http://schemas.microsoft.com/office/drawing/2014/main" id="{B5B0758B-92D5-4FC9-8E01-93A8BBDF961E}"/>
              </a:ext>
            </a:extLst>
          </p:cNvPr>
          <p:cNvSpPr>
            <a:spLocks noGrp="1" noChangeArrowheads="1"/>
          </p:cNvSpPr>
          <p:nvPr>
            <p:ph type="title"/>
          </p:nvPr>
        </p:nvSpPr>
        <p:spPr>
          <a:xfrm>
            <a:off x="381000" y="152400"/>
            <a:ext cx="8229600" cy="762000"/>
          </a:xfrm>
        </p:spPr>
        <p:txBody>
          <a:bodyPr/>
          <a:lstStyle/>
          <a:p>
            <a:pPr eaLnBrk="1" hangingPunct="1">
              <a:defRPr/>
            </a:pPr>
            <a:r>
              <a:rPr lang="en-US"/>
              <a:t>Logical Model/Class Diagram</a:t>
            </a:r>
          </a:p>
        </p:txBody>
      </p:sp>
      <p:sp>
        <p:nvSpPr>
          <p:cNvPr id="13315" name="Rectangle 585">
            <a:extLst>
              <a:ext uri="{FF2B5EF4-FFF2-40B4-BE49-F238E27FC236}">
                <a16:creationId xmlns:a16="http://schemas.microsoft.com/office/drawing/2014/main" id="{32D2CB43-689E-4AE8-9C23-73CE7BD6065C}"/>
              </a:ext>
            </a:extLst>
          </p:cNvPr>
          <p:cNvSpPr>
            <a:spLocks noChangeArrowheads="1"/>
          </p:cNvSpPr>
          <p:nvPr/>
        </p:nvSpPr>
        <p:spPr bwMode="auto">
          <a:xfrm>
            <a:off x="0" y="1376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4098" name="Picture 2">
            <a:extLst>
              <a:ext uri="{FF2B5EF4-FFF2-40B4-BE49-F238E27FC236}">
                <a16:creationId xmlns:a16="http://schemas.microsoft.com/office/drawing/2014/main" id="{D75CE31C-C449-BE65-84C4-1CD8F127E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725" y="1244600"/>
            <a:ext cx="6823075" cy="508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F7BBF04-FC25-221B-ECA8-8089D593B8C0}"/>
              </a:ext>
            </a:extLst>
          </p:cNvPr>
          <p:cNvSpPr/>
          <p:nvPr/>
        </p:nvSpPr>
        <p:spPr bwMode="auto">
          <a:xfrm>
            <a:off x="2514600" y="4140207"/>
            <a:ext cx="2895600" cy="111759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sp>
        <p:nvSpPr>
          <p:cNvPr id="5" name="Rectangle 4">
            <a:extLst>
              <a:ext uri="{FF2B5EF4-FFF2-40B4-BE49-F238E27FC236}">
                <a16:creationId xmlns:a16="http://schemas.microsoft.com/office/drawing/2014/main" id="{553F1825-A8A9-5546-E330-2B475E594CCF}"/>
              </a:ext>
            </a:extLst>
          </p:cNvPr>
          <p:cNvSpPr/>
          <p:nvPr/>
        </p:nvSpPr>
        <p:spPr bwMode="auto">
          <a:xfrm>
            <a:off x="2971800" y="4711703"/>
            <a:ext cx="2895600" cy="111759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CD2D1A-1A85-BABD-2544-364088E3B3DC}"/>
              </a:ext>
            </a:extLst>
          </p:cNvPr>
          <p:cNvSpPr/>
          <p:nvPr/>
        </p:nvSpPr>
        <p:spPr bwMode="auto">
          <a:xfrm>
            <a:off x="304800" y="1320801"/>
            <a:ext cx="8610600" cy="515619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sp>
        <p:nvSpPr>
          <p:cNvPr id="14338" name="Rectangle 5">
            <a:extLst>
              <a:ext uri="{FF2B5EF4-FFF2-40B4-BE49-F238E27FC236}">
                <a16:creationId xmlns:a16="http://schemas.microsoft.com/office/drawing/2014/main" id="{0278E21C-4A40-4338-8B37-34D55E0D37F4}"/>
              </a:ext>
            </a:extLst>
          </p:cNvPr>
          <p:cNvSpPr>
            <a:spLocks noChangeArrowheads="1"/>
          </p:cNvSpPr>
          <p:nvPr/>
        </p:nvSpPr>
        <p:spPr bwMode="auto">
          <a:xfrm>
            <a:off x="0" y="1776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4339" name="Rectangle 6">
            <a:extLst>
              <a:ext uri="{FF2B5EF4-FFF2-40B4-BE49-F238E27FC236}">
                <a16:creationId xmlns:a16="http://schemas.microsoft.com/office/drawing/2014/main" id="{9F2C4AF9-8607-4222-9F43-162F1FB6BCC3}"/>
              </a:ext>
            </a:extLst>
          </p:cNvPr>
          <p:cNvSpPr>
            <a:spLocks noChangeArrowheads="1"/>
          </p:cNvSpPr>
          <p:nvPr/>
        </p:nvSpPr>
        <p:spPr bwMode="auto">
          <a:xfrm>
            <a:off x="0" y="508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latin typeface="Arial" panose="020B0604020202020204" pitchFamily="34" charset="0"/>
            </a:endParaRPr>
          </a:p>
        </p:txBody>
      </p:sp>
      <p:sp>
        <p:nvSpPr>
          <p:cNvPr id="60424" name="Rectangle 8">
            <a:extLst>
              <a:ext uri="{FF2B5EF4-FFF2-40B4-BE49-F238E27FC236}">
                <a16:creationId xmlns:a16="http://schemas.microsoft.com/office/drawing/2014/main" id="{C9634825-1FAC-48C7-916D-2437E11DAC30}"/>
              </a:ext>
            </a:extLst>
          </p:cNvPr>
          <p:cNvSpPr>
            <a:spLocks noGrp="1" noChangeArrowheads="1"/>
          </p:cNvSpPr>
          <p:nvPr>
            <p:ph type="title"/>
          </p:nvPr>
        </p:nvSpPr>
        <p:spPr>
          <a:xfrm>
            <a:off x="533400" y="228600"/>
            <a:ext cx="8229600" cy="762000"/>
          </a:xfrm>
        </p:spPr>
        <p:txBody>
          <a:bodyPr/>
          <a:lstStyle/>
          <a:p>
            <a:pPr eaLnBrk="1" hangingPunct="1">
              <a:defRPr/>
            </a:pPr>
            <a:r>
              <a:rPr lang="en-US" dirty="0"/>
              <a:t>Entity-Relationship Diagram</a:t>
            </a:r>
          </a:p>
        </p:txBody>
      </p:sp>
      <p:pic>
        <p:nvPicPr>
          <p:cNvPr id="3074" name="Picture 2">
            <a:extLst>
              <a:ext uri="{FF2B5EF4-FFF2-40B4-BE49-F238E27FC236}">
                <a16:creationId xmlns:a16="http://schemas.microsoft.com/office/drawing/2014/main" id="{875056FF-5887-AB9E-0895-74B6DE352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59" y="1447800"/>
            <a:ext cx="8112041" cy="495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BDA024D-1830-49A6-6FA9-7B639CB7B034}"/>
              </a:ext>
            </a:extLst>
          </p:cNvPr>
          <p:cNvSpPr/>
          <p:nvPr/>
        </p:nvSpPr>
        <p:spPr bwMode="auto">
          <a:xfrm>
            <a:off x="838200" y="4343401"/>
            <a:ext cx="2895600" cy="1752599"/>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5">
            <a:extLst>
              <a:ext uri="{FF2B5EF4-FFF2-40B4-BE49-F238E27FC236}">
                <a16:creationId xmlns:a16="http://schemas.microsoft.com/office/drawing/2014/main" id="{1F281CE3-D6EF-4A87-8B16-D99EB91DC5BC}"/>
              </a:ext>
            </a:extLst>
          </p:cNvPr>
          <p:cNvSpPr>
            <a:spLocks noGrp="1" noChangeArrowheads="1"/>
          </p:cNvSpPr>
          <p:nvPr>
            <p:ph type="ctrTitle"/>
          </p:nvPr>
        </p:nvSpPr>
        <p:spPr>
          <a:xfrm>
            <a:off x="685799" y="228600"/>
            <a:ext cx="7772400" cy="838200"/>
          </a:xfrm>
        </p:spPr>
        <p:txBody>
          <a:bodyPr/>
          <a:lstStyle/>
          <a:p>
            <a:pPr eaLnBrk="1" hangingPunct="1">
              <a:defRPr/>
            </a:pPr>
            <a:r>
              <a:rPr lang="en-US" sz="4000" dirty="0"/>
              <a:t>Database Diagram</a:t>
            </a:r>
          </a:p>
        </p:txBody>
      </p:sp>
      <p:pic>
        <p:nvPicPr>
          <p:cNvPr id="3" name="Picture 2" descr="A diagram of a customer service&#10;&#10;AI-generated content may be incorrect.">
            <a:extLst>
              <a:ext uri="{FF2B5EF4-FFF2-40B4-BE49-F238E27FC236}">
                <a16:creationId xmlns:a16="http://schemas.microsoft.com/office/drawing/2014/main" id="{7CE8DBF1-FC7F-D6B5-F846-DA97020B0AE7}"/>
              </a:ext>
            </a:extLst>
          </p:cNvPr>
          <p:cNvPicPr>
            <a:picLocks noChangeAspect="1"/>
          </p:cNvPicPr>
          <p:nvPr/>
        </p:nvPicPr>
        <p:blipFill>
          <a:blip r:embed="rId2">
            <a:extLst>
              <a:ext uri="{28A0092B-C50C-407E-A947-70E740481C1C}">
                <a14:useLocalDpi xmlns:a14="http://schemas.microsoft.com/office/drawing/2010/main" val="0"/>
              </a:ext>
            </a:extLst>
          </a:blip>
          <a:srcRect t="15556" b="6666"/>
          <a:stretch/>
        </p:blipFill>
        <p:spPr>
          <a:xfrm>
            <a:off x="2148024" y="1330036"/>
            <a:ext cx="4847949" cy="5334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5717E7F3-3617-4048-A03F-51E44A335178}"/>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9FC96F09-1CA1-0FDD-47B5-D64A3714A81F}"/>
              </a:ext>
            </a:extLst>
          </p:cNvPr>
          <p:cNvPicPr>
            <a:picLocks noChangeAspect="1"/>
          </p:cNvPicPr>
          <p:nvPr/>
        </p:nvPicPr>
        <p:blipFill>
          <a:blip r:embed="rId2"/>
          <a:stretch>
            <a:fillRect/>
          </a:stretch>
        </p:blipFill>
        <p:spPr>
          <a:xfrm>
            <a:off x="0" y="2099784"/>
            <a:ext cx="9144000" cy="4605816"/>
          </a:xfrm>
          <a:prstGeom prst="rect">
            <a:avLst/>
          </a:prstGeom>
        </p:spPr>
      </p:pic>
      <p:sp>
        <p:nvSpPr>
          <p:cNvPr id="6" name="Rectangle 4">
            <a:extLst>
              <a:ext uri="{FF2B5EF4-FFF2-40B4-BE49-F238E27FC236}">
                <a16:creationId xmlns:a16="http://schemas.microsoft.com/office/drawing/2014/main" id="{DEB090DE-922A-C051-2FB2-E47233DB14A4}"/>
              </a:ext>
            </a:extLst>
          </p:cNvPr>
          <p:cNvSpPr txBox="1">
            <a:spLocks noChangeArrowheads="1"/>
          </p:cNvSpPr>
          <p:nvPr/>
        </p:nvSpPr>
        <p:spPr bwMode="auto">
          <a:xfrm>
            <a:off x="457200" y="8382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Home Page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F434-FFAD-429E-75B4-C0801A18B975}"/>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03D71C9D-FB11-434D-054C-99BC0CBE46D2}"/>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1FC7AD96-A097-184C-93BB-9B0EE0B4C2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157150"/>
            <a:ext cx="9144000" cy="4548450"/>
          </a:xfrm>
          <a:prstGeom prst="rect">
            <a:avLst/>
          </a:prstGeom>
        </p:spPr>
      </p:pic>
      <p:sp>
        <p:nvSpPr>
          <p:cNvPr id="6" name="Rectangle 4">
            <a:extLst>
              <a:ext uri="{FF2B5EF4-FFF2-40B4-BE49-F238E27FC236}">
                <a16:creationId xmlns:a16="http://schemas.microsoft.com/office/drawing/2014/main" id="{6665BDD0-8F04-5EC2-683C-D37FD7070EE9}"/>
              </a:ext>
            </a:extLst>
          </p:cNvPr>
          <p:cNvSpPr txBox="1">
            <a:spLocks noChangeArrowheads="1"/>
          </p:cNvSpPr>
          <p:nvPr/>
        </p:nvSpPr>
        <p:spPr bwMode="auto">
          <a:xfrm>
            <a:off x="457200" y="8382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Admin Dashboard Page</a:t>
            </a:r>
          </a:p>
        </p:txBody>
      </p:sp>
    </p:spTree>
    <p:extLst>
      <p:ext uri="{BB962C8B-B14F-4D97-AF65-F5344CB8AC3E}">
        <p14:creationId xmlns:p14="http://schemas.microsoft.com/office/powerpoint/2010/main" val="2984684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35BF0-B64A-C6DF-BBA8-A7E42902A0AE}"/>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15911E1A-6636-270B-E045-DDF7D853A7C4}"/>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A3904CB0-CAAB-843C-AC09-0EE1F0050B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162283"/>
            <a:ext cx="9144000" cy="4619517"/>
          </a:xfrm>
          <a:prstGeom prst="rect">
            <a:avLst/>
          </a:prstGeom>
        </p:spPr>
      </p:pic>
      <p:sp>
        <p:nvSpPr>
          <p:cNvPr id="6" name="Rectangle 4">
            <a:extLst>
              <a:ext uri="{FF2B5EF4-FFF2-40B4-BE49-F238E27FC236}">
                <a16:creationId xmlns:a16="http://schemas.microsoft.com/office/drawing/2014/main" id="{22DF6EB8-6C18-F67E-FC76-F3CA2B792F04}"/>
              </a:ext>
            </a:extLst>
          </p:cNvPr>
          <p:cNvSpPr txBox="1">
            <a:spLocks noChangeArrowheads="1"/>
          </p:cNvSpPr>
          <p:nvPr/>
        </p:nvSpPr>
        <p:spPr bwMode="auto">
          <a:xfrm>
            <a:off x="4572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Sign Up / Registration</a:t>
            </a:r>
          </a:p>
        </p:txBody>
      </p:sp>
    </p:spTree>
    <p:extLst>
      <p:ext uri="{BB962C8B-B14F-4D97-AF65-F5344CB8AC3E}">
        <p14:creationId xmlns:p14="http://schemas.microsoft.com/office/powerpoint/2010/main" val="3335635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42DF6-5B56-29D5-01A5-37DE265C1958}"/>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B2E4D737-DA22-A2DD-FAAC-7E2C889796AD}"/>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1D9955AC-0877-3E33-0E1A-50FAC4DB93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249965"/>
            <a:ext cx="9144000" cy="4531835"/>
          </a:xfrm>
          <a:prstGeom prst="rect">
            <a:avLst/>
          </a:prstGeom>
        </p:spPr>
      </p:pic>
      <p:sp>
        <p:nvSpPr>
          <p:cNvPr id="6" name="Rectangle 4">
            <a:extLst>
              <a:ext uri="{FF2B5EF4-FFF2-40B4-BE49-F238E27FC236}">
                <a16:creationId xmlns:a16="http://schemas.microsoft.com/office/drawing/2014/main" id="{47ECBBAC-6CFE-304F-3A8C-735A19456F9C}"/>
              </a:ext>
            </a:extLst>
          </p:cNvPr>
          <p:cNvSpPr txBox="1">
            <a:spLocks noChangeArrowheads="1"/>
          </p:cNvSpPr>
          <p:nvPr/>
        </p:nvSpPr>
        <p:spPr bwMode="auto">
          <a:xfrm>
            <a:off x="4572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Login</a:t>
            </a:r>
          </a:p>
        </p:txBody>
      </p:sp>
    </p:spTree>
    <p:extLst>
      <p:ext uri="{BB962C8B-B14F-4D97-AF65-F5344CB8AC3E}">
        <p14:creationId xmlns:p14="http://schemas.microsoft.com/office/powerpoint/2010/main" val="3298205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7F26-A33C-3A7B-B84C-3502F0A7E0BB}"/>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39DC28E5-C979-B938-65EC-6326C8E342C0}"/>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7E6EE56C-0D83-3935-5534-9ADC8E83B9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69" y="2249965"/>
            <a:ext cx="9117063" cy="4531835"/>
          </a:xfrm>
          <a:prstGeom prst="rect">
            <a:avLst/>
          </a:prstGeom>
        </p:spPr>
      </p:pic>
      <p:sp>
        <p:nvSpPr>
          <p:cNvPr id="6" name="Rectangle 4">
            <a:extLst>
              <a:ext uri="{FF2B5EF4-FFF2-40B4-BE49-F238E27FC236}">
                <a16:creationId xmlns:a16="http://schemas.microsoft.com/office/drawing/2014/main" id="{BDE23566-E372-A646-C2AB-5E0D0C4A8C81}"/>
              </a:ext>
            </a:extLst>
          </p:cNvPr>
          <p:cNvSpPr txBox="1">
            <a:spLocks noChangeArrowheads="1"/>
          </p:cNvSpPr>
          <p:nvPr/>
        </p:nvSpPr>
        <p:spPr bwMode="auto">
          <a:xfrm>
            <a:off x="4572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User Dashboard Page</a:t>
            </a:r>
          </a:p>
        </p:txBody>
      </p:sp>
    </p:spTree>
    <p:extLst>
      <p:ext uri="{BB962C8B-B14F-4D97-AF65-F5344CB8AC3E}">
        <p14:creationId xmlns:p14="http://schemas.microsoft.com/office/powerpoint/2010/main" val="380796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739DD-5C0E-56FF-F425-F236BBDA50AB}"/>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F2DA6F98-2E3A-6B3D-D0F8-B33685B7239B}"/>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79E5F3FD-02A3-8BBC-E086-023A7E90E9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209800"/>
            <a:ext cx="9157429" cy="4572001"/>
          </a:xfrm>
          <a:prstGeom prst="rect">
            <a:avLst/>
          </a:prstGeom>
        </p:spPr>
      </p:pic>
      <p:sp>
        <p:nvSpPr>
          <p:cNvPr id="6" name="Rectangle 4">
            <a:extLst>
              <a:ext uri="{FF2B5EF4-FFF2-40B4-BE49-F238E27FC236}">
                <a16:creationId xmlns:a16="http://schemas.microsoft.com/office/drawing/2014/main" id="{A6898168-490A-CC5D-7D89-A4EF4D9D3C21}"/>
              </a:ext>
            </a:extLst>
          </p:cNvPr>
          <p:cNvSpPr txBox="1">
            <a:spLocks noChangeArrowheads="1"/>
          </p:cNvSpPr>
          <p:nvPr/>
        </p:nvSpPr>
        <p:spPr bwMode="auto">
          <a:xfrm>
            <a:off x="4572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Available Products (Medicine)</a:t>
            </a:r>
          </a:p>
        </p:txBody>
      </p:sp>
    </p:spTree>
    <p:extLst>
      <p:ext uri="{BB962C8B-B14F-4D97-AF65-F5344CB8AC3E}">
        <p14:creationId xmlns:p14="http://schemas.microsoft.com/office/powerpoint/2010/main" val="3250374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0CEA-4EBD-4622-96BE-C892108700D7}"/>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48600C03-1BFD-C724-3742-00D755892657}"/>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7D8ADC48-42B5-6753-23F2-8220889F80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82" y="2209801"/>
            <a:ext cx="9123918" cy="4572000"/>
          </a:xfrm>
          <a:prstGeom prst="rect">
            <a:avLst/>
          </a:prstGeom>
        </p:spPr>
      </p:pic>
      <p:sp>
        <p:nvSpPr>
          <p:cNvPr id="6" name="Rectangle 4">
            <a:extLst>
              <a:ext uri="{FF2B5EF4-FFF2-40B4-BE49-F238E27FC236}">
                <a16:creationId xmlns:a16="http://schemas.microsoft.com/office/drawing/2014/main" id="{CCBD290A-ADCC-8093-EACD-E2FFE05C9CFC}"/>
              </a:ext>
            </a:extLst>
          </p:cNvPr>
          <p:cNvSpPr txBox="1">
            <a:spLocks noChangeArrowheads="1"/>
          </p:cNvSpPr>
          <p:nvPr/>
        </p:nvSpPr>
        <p:spPr bwMode="auto">
          <a:xfrm>
            <a:off x="4572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Medicine Details</a:t>
            </a:r>
          </a:p>
        </p:txBody>
      </p:sp>
    </p:spTree>
    <p:extLst>
      <p:ext uri="{BB962C8B-B14F-4D97-AF65-F5344CB8AC3E}">
        <p14:creationId xmlns:p14="http://schemas.microsoft.com/office/powerpoint/2010/main" val="248534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57AA6427-5186-4625-9436-7689636BE012}"/>
              </a:ext>
            </a:extLst>
          </p:cNvPr>
          <p:cNvSpPr>
            <a:spLocks noGrp="1" noChangeArrowheads="1"/>
          </p:cNvSpPr>
          <p:nvPr>
            <p:ph type="title"/>
          </p:nvPr>
        </p:nvSpPr>
        <p:spPr>
          <a:xfrm>
            <a:off x="457200" y="1115291"/>
            <a:ext cx="8229600" cy="1371600"/>
          </a:xfrm>
        </p:spPr>
        <p:txBody>
          <a:bodyPr/>
          <a:lstStyle/>
          <a:p>
            <a:pPr eaLnBrk="1" hangingPunct="1">
              <a:defRPr/>
            </a:pPr>
            <a:r>
              <a:rPr lang="en-US" sz="5900" dirty="0"/>
              <a:t>Group Members Introduction</a:t>
            </a:r>
          </a:p>
        </p:txBody>
      </p:sp>
      <p:sp>
        <p:nvSpPr>
          <p:cNvPr id="135171" name="Rectangle 3">
            <a:extLst>
              <a:ext uri="{FF2B5EF4-FFF2-40B4-BE49-F238E27FC236}">
                <a16:creationId xmlns:a16="http://schemas.microsoft.com/office/drawing/2014/main" id="{4DE933AF-0874-43B2-B24B-993E7C50704D}"/>
              </a:ext>
            </a:extLst>
          </p:cNvPr>
          <p:cNvSpPr>
            <a:spLocks noGrp="1" noChangeArrowheads="1"/>
          </p:cNvSpPr>
          <p:nvPr>
            <p:ph type="body" idx="1"/>
          </p:nvPr>
        </p:nvSpPr>
        <p:spPr>
          <a:xfrm>
            <a:off x="457200" y="2667000"/>
            <a:ext cx="8229600" cy="3673185"/>
          </a:xfrm>
        </p:spPr>
        <p:txBody>
          <a:bodyPr>
            <a:spAutoFit/>
          </a:bodyPr>
          <a:lstStyle/>
          <a:p>
            <a:pPr eaLnBrk="1" hangingPunct="1">
              <a:lnSpc>
                <a:spcPct val="150000"/>
              </a:lnSpc>
              <a:buFont typeface="Wingdings" panose="05000000000000000000" pitchFamily="2" charset="2"/>
              <a:buNone/>
              <a:defRPr/>
            </a:pPr>
            <a:endParaRPr lang="en-US" dirty="0"/>
          </a:p>
          <a:p>
            <a:pPr algn="ctr" eaLnBrk="1" hangingPunct="1">
              <a:lnSpc>
                <a:spcPct val="150000"/>
              </a:lnSpc>
              <a:buFont typeface="Wingdings" panose="05000000000000000000" pitchFamily="2" charset="2"/>
              <a:buNone/>
              <a:defRPr/>
            </a:pPr>
            <a:r>
              <a:rPr lang="en-US" sz="2800" dirty="0"/>
              <a:t>Degree Program: </a:t>
            </a:r>
            <a:r>
              <a:rPr lang="en-US" sz="2800" b="1" dirty="0"/>
              <a:t>BS Software Engineering</a:t>
            </a:r>
          </a:p>
          <a:p>
            <a:pPr algn="ctr" eaLnBrk="1" hangingPunct="1">
              <a:lnSpc>
                <a:spcPct val="150000"/>
              </a:lnSpc>
              <a:buNone/>
              <a:defRPr/>
            </a:pPr>
            <a:r>
              <a:rPr lang="en-US" sz="2800" dirty="0"/>
              <a:t>Group ID: </a:t>
            </a:r>
            <a:r>
              <a:rPr lang="en-US" sz="2800" b="1" dirty="0"/>
              <a:t>F24PROJECTA15B3</a:t>
            </a:r>
          </a:p>
          <a:p>
            <a:pPr algn="ctr" eaLnBrk="1" hangingPunct="1">
              <a:lnSpc>
                <a:spcPct val="150000"/>
              </a:lnSpc>
              <a:buNone/>
              <a:defRPr/>
            </a:pPr>
            <a:r>
              <a:rPr lang="en-US" sz="2800" dirty="0"/>
              <a:t>Member: </a:t>
            </a:r>
            <a:r>
              <a:rPr lang="en-US" sz="2800" b="1" dirty="0"/>
              <a:t>Ilsa</a:t>
            </a:r>
            <a:r>
              <a:rPr lang="en-US" sz="2800" dirty="0"/>
              <a:t> (</a:t>
            </a:r>
            <a:r>
              <a:rPr lang="en-US" sz="2800" b="1" dirty="0">
                <a:solidFill>
                  <a:schemeClr val="accent1">
                    <a:lumMod val="60000"/>
                    <a:lumOff val="40000"/>
                  </a:schemeClr>
                </a:solidFill>
              </a:rPr>
              <a:t>BC210203055</a:t>
            </a:r>
            <a:r>
              <a:rPr lang="en-US" sz="2800" dirty="0"/>
              <a:t>) – </a:t>
            </a:r>
          </a:p>
          <a:p>
            <a:pPr algn="ctr" eaLnBrk="1" hangingPunct="1">
              <a:lnSpc>
                <a:spcPct val="150000"/>
              </a:lnSpc>
              <a:buNone/>
              <a:defRPr/>
            </a:pPr>
            <a:r>
              <a:rPr lang="en-US" sz="2800" dirty="0"/>
              <a:t>Solo Project Designer and Developer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6D0FC-E89F-CCFB-198C-56CF36E05C2B}"/>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05AA8902-B0BC-10FA-CB38-B567AE413819}"/>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89F60D16-D4E9-7E23-6285-DC0298732B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82" y="2228180"/>
            <a:ext cx="9123918" cy="4535241"/>
          </a:xfrm>
          <a:prstGeom prst="rect">
            <a:avLst/>
          </a:prstGeom>
        </p:spPr>
      </p:pic>
      <p:sp>
        <p:nvSpPr>
          <p:cNvPr id="6" name="Rectangle 4">
            <a:extLst>
              <a:ext uri="{FF2B5EF4-FFF2-40B4-BE49-F238E27FC236}">
                <a16:creationId xmlns:a16="http://schemas.microsoft.com/office/drawing/2014/main" id="{9FBF9AFD-0CE0-20BF-009B-3F733F8A8AF5}"/>
              </a:ext>
            </a:extLst>
          </p:cNvPr>
          <p:cNvSpPr txBox="1">
            <a:spLocks noChangeArrowheads="1"/>
          </p:cNvSpPr>
          <p:nvPr/>
        </p:nvSpPr>
        <p:spPr bwMode="auto">
          <a:xfrm>
            <a:off x="4572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Add to Cart</a:t>
            </a:r>
          </a:p>
        </p:txBody>
      </p:sp>
    </p:spTree>
    <p:extLst>
      <p:ext uri="{BB962C8B-B14F-4D97-AF65-F5344CB8AC3E}">
        <p14:creationId xmlns:p14="http://schemas.microsoft.com/office/powerpoint/2010/main" val="583308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25D03-6CCF-65D6-E50A-7CDB7C8667A0}"/>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08042EE3-5EEC-4C07-186D-7ADAC7AC1360}"/>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77D0AC9E-1B36-F4E4-9C33-22C9BF1D5E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480" y="2228180"/>
            <a:ext cx="9097121" cy="4535241"/>
          </a:xfrm>
          <a:prstGeom prst="rect">
            <a:avLst/>
          </a:prstGeom>
        </p:spPr>
      </p:pic>
      <p:sp>
        <p:nvSpPr>
          <p:cNvPr id="6" name="Rectangle 4">
            <a:extLst>
              <a:ext uri="{FF2B5EF4-FFF2-40B4-BE49-F238E27FC236}">
                <a16:creationId xmlns:a16="http://schemas.microsoft.com/office/drawing/2014/main" id="{4E42EC13-CBDF-4976-A133-BE4F45BCADB5}"/>
              </a:ext>
            </a:extLst>
          </p:cNvPr>
          <p:cNvSpPr txBox="1">
            <a:spLocks noChangeArrowheads="1"/>
          </p:cNvSpPr>
          <p:nvPr/>
        </p:nvSpPr>
        <p:spPr bwMode="auto">
          <a:xfrm>
            <a:off x="4572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Ordering</a:t>
            </a:r>
          </a:p>
        </p:txBody>
      </p:sp>
    </p:spTree>
    <p:extLst>
      <p:ext uri="{BB962C8B-B14F-4D97-AF65-F5344CB8AC3E}">
        <p14:creationId xmlns:p14="http://schemas.microsoft.com/office/powerpoint/2010/main" val="1390314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F54FE-5844-9B42-8830-0AED9F227B89}"/>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B5980A17-1A80-EC58-3E08-44D7D91726AA}"/>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E0C742D6-6679-4D86-3AA7-466C515804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480" y="2248198"/>
            <a:ext cx="9097121" cy="4495205"/>
          </a:xfrm>
          <a:prstGeom prst="rect">
            <a:avLst/>
          </a:prstGeom>
        </p:spPr>
      </p:pic>
      <p:sp>
        <p:nvSpPr>
          <p:cNvPr id="6" name="Rectangle 4">
            <a:extLst>
              <a:ext uri="{FF2B5EF4-FFF2-40B4-BE49-F238E27FC236}">
                <a16:creationId xmlns:a16="http://schemas.microsoft.com/office/drawing/2014/main" id="{7BFEAA1A-03A3-E9DF-AD97-EA60531D9A4B}"/>
              </a:ext>
            </a:extLst>
          </p:cNvPr>
          <p:cNvSpPr txBox="1">
            <a:spLocks noChangeArrowheads="1"/>
          </p:cNvSpPr>
          <p:nvPr/>
        </p:nvSpPr>
        <p:spPr bwMode="auto">
          <a:xfrm>
            <a:off x="4572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Feedback</a:t>
            </a:r>
          </a:p>
        </p:txBody>
      </p:sp>
    </p:spTree>
    <p:extLst>
      <p:ext uri="{BB962C8B-B14F-4D97-AF65-F5344CB8AC3E}">
        <p14:creationId xmlns:p14="http://schemas.microsoft.com/office/powerpoint/2010/main" val="285328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5FCA8-6C0E-06D7-1AF5-2CABDCAA4AE9}"/>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1615A399-7D02-C17B-F98E-62E791A5EEC7}"/>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F5F52A46-1F07-DE5F-F621-66AFFE218E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134560"/>
            <a:ext cx="9144000" cy="4608844"/>
          </a:xfrm>
          <a:prstGeom prst="rect">
            <a:avLst/>
          </a:prstGeom>
        </p:spPr>
      </p:pic>
      <p:sp>
        <p:nvSpPr>
          <p:cNvPr id="6" name="Rectangle 4">
            <a:extLst>
              <a:ext uri="{FF2B5EF4-FFF2-40B4-BE49-F238E27FC236}">
                <a16:creationId xmlns:a16="http://schemas.microsoft.com/office/drawing/2014/main" id="{EB37D7CA-B2CC-7D51-8150-BD78FBC7988F}"/>
              </a:ext>
            </a:extLst>
          </p:cNvPr>
          <p:cNvSpPr txBox="1">
            <a:spLocks noChangeArrowheads="1"/>
          </p:cNvSpPr>
          <p:nvPr/>
        </p:nvSpPr>
        <p:spPr bwMode="auto">
          <a:xfrm>
            <a:off x="4572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Order Tracking</a:t>
            </a:r>
          </a:p>
        </p:txBody>
      </p:sp>
    </p:spTree>
    <p:extLst>
      <p:ext uri="{BB962C8B-B14F-4D97-AF65-F5344CB8AC3E}">
        <p14:creationId xmlns:p14="http://schemas.microsoft.com/office/powerpoint/2010/main" val="1612202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F627A-526C-A2AD-2CBD-4E9EA89985B5}"/>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44E97A88-385B-1A43-D533-911648DB7D5D}"/>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22FCAC38-19AA-0C41-A71A-1AC87EE31C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163023"/>
            <a:ext cx="9144000" cy="4551917"/>
          </a:xfrm>
          <a:prstGeom prst="rect">
            <a:avLst/>
          </a:prstGeom>
        </p:spPr>
      </p:pic>
      <p:sp>
        <p:nvSpPr>
          <p:cNvPr id="6" name="Rectangle 4">
            <a:extLst>
              <a:ext uri="{FF2B5EF4-FFF2-40B4-BE49-F238E27FC236}">
                <a16:creationId xmlns:a16="http://schemas.microsoft.com/office/drawing/2014/main" id="{BE23FA1F-D475-EB96-38B8-468BC759984C}"/>
              </a:ext>
            </a:extLst>
          </p:cNvPr>
          <p:cNvSpPr txBox="1">
            <a:spLocks noChangeArrowheads="1"/>
          </p:cNvSpPr>
          <p:nvPr/>
        </p:nvSpPr>
        <p:spPr bwMode="auto">
          <a:xfrm>
            <a:off x="4572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Order Cancellation</a:t>
            </a:r>
          </a:p>
        </p:txBody>
      </p:sp>
    </p:spTree>
    <p:extLst>
      <p:ext uri="{BB962C8B-B14F-4D97-AF65-F5344CB8AC3E}">
        <p14:creationId xmlns:p14="http://schemas.microsoft.com/office/powerpoint/2010/main" val="957319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CC8CA-C35B-2524-CD4C-158DF6DCF14F}"/>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09657583-2CA4-EDEB-5DA6-F2693F34883E}"/>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5" name="Picture 4">
            <a:extLst>
              <a:ext uri="{FF2B5EF4-FFF2-40B4-BE49-F238E27FC236}">
                <a16:creationId xmlns:a16="http://schemas.microsoft.com/office/drawing/2014/main" id="{7B018AC4-1470-A5FB-C571-C0CBA3F3E8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218198"/>
            <a:ext cx="9103726" cy="4525205"/>
          </a:xfrm>
          <a:prstGeom prst="rect">
            <a:avLst/>
          </a:prstGeom>
        </p:spPr>
      </p:pic>
      <p:sp>
        <p:nvSpPr>
          <p:cNvPr id="6" name="Rectangle 4">
            <a:extLst>
              <a:ext uri="{FF2B5EF4-FFF2-40B4-BE49-F238E27FC236}">
                <a16:creationId xmlns:a16="http://schemas.microsoft.com/office/drawing/2014/main" id="{E953B42E-F9CA-1C8F-4A8F-D8C801EDA204}"/>
              </a:ext>
            </a:extLst>
          </p:cNvPr>
          <p:cNvSpPr txBox="1">
            <a:spLocks noChangeArrowheads="1"/>
          </p:cNvSpPr>
          <p:nvPr/>
        </p:nvSpPr>
        <p:spPr bwMode="auto">
          <a:xfrm>
            <a:off x="437063" y="846598"/>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FAQs</a:t>
            </a:r>
          </a:p>
        </p:txBody>
      </p:sp>
    </p:spTree>
    <p:extLst>
      <p:ext uri="{BB962C8B-B14F-4D97-AF65-F5344CB8AC3E}">
        <p14:creationId xmlns:p14="http://schemas.microsoft.com/office/powerpoint/2010/main" val="3711006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0D993-96FD-707D-F9DC-5BFDD5E80157}"/>
            </a:ext>
          </a:extLst>
        </p:cNvPr>
        <p:cNvGrpSpPr/>
        <p:nvPr/>
      </p:nvGrpSpPr>
      <p:grpSpPr>
        <a:xfrm>
          <a:off x="0" y="0"/>
          <a:ext cx="0" cy="0"/>
          <a:chOff x="0" y="0"/>
          <a:chExt cx="0" cy="0"/>
        </a:xfrm>
      </p:grpSpPr>
      <p:sp>
        <p:nvSpPr>
          <p:cNvPr id="136194" name="Rectangle 2">
            <a:extLst>
              <a:ext uri="{FF2B5EF4-FFF2-40B4-BE49-F238E27FC236}">
                <a16:creationId xmlns:a16="http://schemas.microsoft.com/office/drawing/2014/main" id="{9524A9C7-04C2-070A-4C9F-7EEAD236C4B7}"/>
              </a:ext>
            </a:extLst>
          </p:cNvPr>
          <p:cNvSpPr>
            <a:spLocks noGrp="1" noChangeArrowheads="1"/>
          </p:cNvSpPr>
          <p:nvPr>
            <p:ph type="ctrTitle"/>
          </p:nvPr>
        </p:nvSpPr>
        <p:spPr>
          <a:xfrm>
            <a:off x="609600" y="457200"/>
            <a:ext cx="7772400" cy="838200"/>
          </a:xfrm>
        </p:spPr>
        <p:txBody>
          <a:bodyPr/>
          <a:lstStyle/>
          <a:p>
            <a:pPr eaLnBrk="1" hangingPunct="1">
              <a:defRPr/>
            </a:pPr>
            <a:r>
              <a:rPr lang="en-US" sz="4000" dirty="0"/>
              <a:t>User Interfaces</a:t>
            </a:r>
          </a:p>
        </p:txBody>
      </p:sp>
      <p:pic>
        <p:nvPicPr>
          <p:cNvPr id="5" name="Picture 4">
            <a:extLst>
              <a:ext uri="{FF2B5EF4-FFF2-40B4-BE49-F238E27FC236}">
                <a16:creationId xmlns:a16="http://schemas.microsoft.com/office/drawing/2014/main" id="{D43974D7-B2CF-9DD8-E894-9787E00A25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82" y="2238199"/>
            <a:ext cx="9123918" cy="4515203"/>
          </a:xfrm>
          <a:prstGeom prst="rect">
            <a:avLst/>
          </a:prstGeom>
        </p:spPr>
      </p:pic>
      <p:sp>
        <p:nvSpPr>
          <p:cNvPr id="6" name="Rectangle 4">
            <a:extLst>
              <a:ext uri="{FF2B5EF4-FFF2-40B4-BE49-F238E27FC236}">
                <a16:creationId xmlns:a16="http://schemas.microsoft.com/office/drawing/2014/main" id="{EA42B676-A3FB-1D69-FC0B-B65D33A8405D}"/>
              </a:ext>
            </a:extLst>
          </p:cNvPr>
          <p:cNvSpPr txBox="1">
            <a:spLocks noChangeArrowheads="1"/>
          </p:cNvSpPr>
          <p:nvPr/>
        </p:nvSpPr>
        <p:spPr bwMode="auto">
          <a:xfrm>
            <a:off x="457200" y="9144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2800" kern="0" dirty="0">
                <a:solidFill>
                  <a:schemeClr val="accent4">
                    <a:lumMod val="10000"/>
                  </a:schemeClr>
                </a:solidFill>
              </a:rPr>
              <a:t>Contact Us Page</a:t>
            </a:r>
          </a:p>
        </p:txBody>
      </p:sp>
    </p:spTree>
    <p:extLst>
      <p:ext uri="{BB962C8B-B14F-4D97-AF65-F5344CB8AC3E}">
        <p14:creationId xmlns:p14="http://schemas.microsoft.com/office/powerpoint/2010/main" val="2695733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EA18785-A61E-C31E-0938-11E8FF7B4FBC}"/>
              </a:ext>
            </a:extLst>
          </p:cNvPr>
          <p:cNvSpPr/>
          <p:nvPr/>
        </p:nvSpPr>
        <p:spPr bwMode="auto">
          <a:xfrm>
            <a:off x="4495800" y="1905000"/>
            <a:ext cx="4419600" cy="3733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Tahoma" charset="0"/>
            </a:endParaRPr>
          </a:p>
        </p:txBody>
      </p:sp>
      <p:sp>
        <p:nvSpPr>
          <p:cNvPr id="65538" name="Rectangle 2">
            <a:extLst>
              <a:ext uri="{FF2B5EF4-FFF2-40B4-BE49-F238E27FC236}">
                <a16:creationId xmlns:a16="http://schemas.microsoft.com/office/drawing/2014/main" id="{921524B5-4C12-40A8-A3BD-1D2A8286BDD2}"/>
              </a:ext>
            </a:extLst>
          </p:cNvPr>
          <p:cNvSpPr>
            <a:spLocks noGrp="1" noChangeArrowheads="1"/>
          </p:cNvSpPr>
          <p:nvPr>
            <p:ph type="title"/>
          </p:nvPr>
        </p:nvSpPr>
        <p:spPr>
          <a:xfrm>
            <a:off x="108070" y="3182767"/>
            <a:ext cx="4762944" cy="1371600"/>
          </a:xfrm>
        </p:spPr>
        <p:txBody>
          <a:bodyPr/>
          <a:lstStyle/>
          <a:p>
            <a:pPr marL="334644" lvl="1" algn="l"/>
            <a:r>
              <a:rPr lang="en-US" sz="2400" b="1" dirty="0">
                <a:solidFill>
                  <a:srgbClr val="0A152F"/>
                </a:solidFill>
                <a:latin typeface="+mj-lt"/>
                <a:ea typeface="Canva Sans Bold"/>
                <a:cs typeface="Canva Sans Bold"/>
                <a:sym typeface="Canva Sans Bold"/>
              </a:rPr>
              <a:t>Dialogflow:</a:t>
            </a:r>
            <a:br>
              <a:rPr lang="en-US" sz="2400" b="1" dirty="0">
                <a:solidFill>
                  <a:srgbClr val="0A152F"/>
                </a:solidFill>
                <a:latin typeface="+mj-lt"/>
                <a:ea typeface="Canva Sans Bold"/>
                <a:cs typeface="Canva Sans Bold"/>
                <a:sym typeface="Canva Sans Bold"/>
              </a:rPr>
            </a:br>
            <a:r>
              <a:rPr lang="en-US" sz="2400" dirty="0">
                <a:solidFill>
                  <a:srgbClr val="0B3C97"/>
                </a:solidFill>
                <a:latin typeface="+mj-lt"/>
                <a:ea typeface="Canva Sans Bold"/>
                <a:cs typeface="Canva Sans Bold"/>
                <a:sym typeface="Canva Sans Bold"/>
              </a:rPr>
              <a:t>(Google Cloud NLP)</a:t>
            </a:r>
            <a:br>
              <a:rPr lang="en-US" sz="2400" dirty="0">
                <a:solidFill>
                  <a:srgbClr val="0B3C97"/>
                </a:solidFill>
                <a:latin typeface="+mj-lt"/>
                <a:ea typeface="Canva Sans Bold"/>
                <a:cs typeface="Canva Sans Bold"/>
                <a:sym typeface="Canva Sans Bold"/>
              </a:rPr>
            </a:br>
            <a:r>
              <a:rPr lang="en-US" sz="2400" b="1" dirty="0">
                <a:solidFill>
                  <a:srgbClr val="0A152F"/>
                </a:solidFill>
                <a:latin typeface="+mj-lt"/>
                <a:ea typeface="Canva Sans Bold"/>
                <a:cs typeface="Canva Sans Bold"/>
                <a:sym typeface="Canva Sans Bold"/>
              </a:rPr>
              <a:t>IDE: </a:t>
            </a:r>
            <a:br>
              <a:rPr lang="en-US" sz="2400" b="1" dirty="0">
                <a:solidFill>
                  <a:srgbClr val="0A152F"/>
                </a:solidFill>
                <a:latin typeface="+mj-lt"/>
                <a:ea typeface="Canva Sans Bold"/>
                <a:cs typeface="Canva Sans Bold"/>
                <a:sym typeface="Canva Sans Bold"/>
              </a:rPr>
            </a:br>
            <a:r>
              <a:rPr lang="en-US" sz="2400" dirty="0">
                <a:solidFill>
                  <a:srgbClr val="0B3C97"/>
                </a:solidFill>
                <a:latin typeface="+mj-lt"/>
                <a:ea typeface="Canva Sans Bold"/>
                <a:cs typeface="Canva Sans Bold"/>
                <a:sym typeface="Canva Sans Bold"/>
              </a:rPr>
              <a:t>VS Code</a:t>
            </a:r>
            <a:br>
              <a:rPr lang="en-US" sz="2400" dirty="0">
                <a:solidFill>
                  <a:srgbClr val="0B3C97"/>
                </a:solidFill>
                <a:latin typeface="+mj-lt"/>
                <a:ea typeface="Canva Sans Bold"/>
                <a:cs typeface="Canva Sans Bold"/>
                <a:sym typeface="Canva Sans Bold"/>
              </a:rPr>
            </a:br>
            <a:r>
              <a:rPr lang="en-US" sz="2400" b="1" dirty="0">
                <a:solidFill>
                  <a:srgbClr val="0A152F"/>
                </a:solidFill>
                <a:latin typeface="+mj-lt"/>
                <a:ea typeface="Canva Sans Bold"/>
                <a:cs typeface="Canva Sans Bold"/>
                <a:sym typeface="Canva Sans Bold"/>
              </a:rPr>
              <a:t>Version Control: </a:t>
            </a:r>
            <a:br>
              <a:rPr lang="en-US" sz="2400" b="1" dirty="0">
                <a:solidFill>
                  <a:srgbClr val="0A152F"/>
                </a:solidFill>
                <a:latin typeface="+mj-lt"/>
                <a:ea typeface="Canva Sans Bold"/>
                <a:cs typeface="Canva Sans Bold"/>
                <a:sym typeface="Canva Sans Bold"/>
              </a:rPr>
            </a:br>
            <a:r>
              <a:rPr lang="en-US" sz="2400" dirty="0">
                <a:solidFill>
                  <a:srgbClr val="0B3C97"/>
                </a:solidFill>
                <a:latin typeface="+mj-lt"/>
                <a:ea typeface="Canva Sans Bold"/>
                <a:cs typeface="Canva Sans Bold"/>
                <a:sym typeface="Canva Sans Bold"/>
              </a:rPr>
              <a:t>GitHub</a:t>
            </a:r>
            <a:br>
              <a:rPr lang="en-US" sz="2400" dirty="0">
                <a:solidFill>
                  <a:srgbClr val="0B3C97"/>
                </a:solidFill>
                <a:latin typeface="+mj-lt"/>
                <a:ea typeface="Canva Sans Bold"/>
                <a:cs typeface="Canva Sans Bold"/>
                <a:sym typeface="Canva Sans Bold"/>
              </a:rPr>
            </a:br>
            <a:r>
              <a:rPr lang="en-US" sz="2400" b="1" dirty="0">
                <a:solidFill>
                  <a:srgbClr val="0A152F"/>
                </a:solidFill>
                <a:latin typeface="+mj-lt"/>
                <a:ea typeface="Canva Sans Bold"/>
                <a:cs typeface="Canva Sans Bold"/>
                <a:sym typeface="Canva Sans Bold"/>
              </a:rPr>
              <a:t>Frontend: </a:t>
            </a:r>
            <a:br>
              <a:rPr lang="en-US" sz="2400" b="1" dirty="0">
                <a:solidFill>
                  <a:srgbClr val="0A152F"/>
                </a:solidFill>
                <a:latin typeface="+mj-lt"/>
                <a:ea typeface="Canva Sans Bold"/>
                <a:cs typeface="Canva Sans Bold"/>
                <a:sym typeface="Canva Sans Bold"/>
              </a:rPr>
            </a:br>
            <a:r>
              <a:rPr lang="en-US" sz="2400" dirty="0">
                <a:solidFill>
                  <a:srgbClr val="0B3C97"/>
                </a:solidFill>
                <a:latin typeface="+mj-lt"/>
                <a:ea typeface="Canva Sans Bold"/>
                <a:cs typeface="Canva Sans Bold"/>
                <a:sym typeface="Canva Sans Bold"/>
              </a:rPr>
              <a:t>HTML, CSS, JS</a:t>
            </a:r>
            <a:br>
              <a:rPr lang="en-US" sz="2400" b="1" dirty="0">
                <a:solidFill>
                  <a:srgbClr val="0B3C97"/>
                </a:solidFill>
                <a:latin typeface="+mj-lt"/>
                <a:ea typeface="Canva Sans Bold"/>
                <a:cs typeface="Canva Sans Bold"/>
                <a:sym typeface="Canva Sans Bold"/>
              </a:rPr>
            </a:br>
            <a:r>
              <a:rPr lang="en-US" sz="2400" b="1" dirty="0">
                <a:solidFill>
                  <a:srgbClr val="0A152F"/>
                </a:solidFill>
                <a:latin typeface="+mj-lt"/>
                <a:ea typeface="Canva Sans Bold"/>
                <a:cs typeface="Canva Sans Bold"/>
                <a:sym typeface="Canva Sans Bold"/>
              </a:rPr>
              <a:t>Backend: </a:t>
            </a:r>
            <a:br>
              <a:rPr lang="en-US" sz="2400" b="1" dirty="0">
                <a:solidFill>
                  <a:srgbClr val="0A152F"/>
                </a:solidFill>
                <a:latin typeface="+mj-lt"/>
                <a:ea typeface="Canva Sans Bold"/>
                <a:cs typeface="Canva Sans Bold"/>
                <a:sym typeface="Canva Sans Bold"/>
              </a:rPr>
            </a:br>
            <a:r>
              <a:rPr lang="en-US" sz="2400" dirty="0">
                <a:solidFill>
                  <a:srgbClr val="0B3C97"/>
                </a:solidFill>
                <a:latin typeface="+mj-lt"/>
                <a:ea typeface="Canva Sans Bold"/>
                <a:cs typeface="Canva Sans Bold"/>
                <a:sym typeface="Canva Sans Bold"/>
              </a:rPr>
              <a:t>Python (Flask)</a:t>
            </a:r>
            <a:br>
              <a:rPr lang="en-US" sz="2400" dirty="0">
                <a:solidFill>
                  <a:srgbClr val="0B3C97"/>
                </a:solidFill>
                <a:latin typeface="+mj-lt"/>
                <a:ea typeface="Canva Sans Bold"/>
                <a:cs typeface="Canva Sans Bold"/>
                <a:sym typeface="Canva Sans Bold"/>
              </a:rPr>
            </a:br>
            <a:r>
              <a:rPr lang="en-US" sz="2400" b="1" dirty="0">
                <a:solidFill>
                  <a:srgbClr val="0A152F"/>
                </a:solidFill>
                <a:latin typeface="+mj-lt"/>
                <a:ea typeface="Canva Sans Bold"/>
                <a:cs typeface="Canva Sans Bold"/>
                <a:sym typeface="Canva Sans Bold"/>
              </a:rPr>
              <a:t>Database: </a:t>
            </a:r>
            <a:br>
              <a:rPr lang="en-US" sz="2400" b="1" dirty="0">
                <a:solidFill>
                  <a:srgbClr val="0A152F"/>
                </a:solidFill>
                <a:latin typeface="+mj-lt"/>
                <a:ea typeface="Canva Sans Bold"/>
                <a:cs typeface="Canva Sans Bold"/>
                <a:sym typeface="Canva Sans Bold"/>
              </a:rPr>
            </a:br>
            <a:r>
              <a:rPr lang="en-US" sz="2400" dirty="0">
                <a:solidFill>
                  <a:srgbClr val="0B3C97"/>
                </a:solidFill>
                <a:latin typeface="+mj-lt"/>
                <a:ea typeface="Canva Sans Bold"/>
                <a:cs typeface="Canva Sans Bold"/>
                <a:sym typeface="Canva Sans Bold"/>
              </a:rPr>
              <a:t>MySQL (</a:t>
            </a:r>
            <a:r>
              <a:rPr lang="en-US" sz="2400" dirty="0" err="1">
                <a:solidFill>
                  <a:srgbClr val="0B3C97"/>
                </a:solidFill>
                <a:latin typeface="+mj-lt"/>
                <a:ea typeface="Canva Sans Bold"/>
                <a:cs typeface="Canva Sans Bold"/>
                <a:sym typeface="Canva Sans Bold"/>
              </a:rPr>
              <a:t>phpmyadmin</a:t>
            </a:r>
            <a:r>
              <a:rPr lang="en-US" sz="2400" dirty="0">
                <a:solidFill>
                  <a:srgbClr val="0B3C97"/>
                </a:solidFill>
                <a:latin typeface="+mj-lt"/>
                <a:ea typeface="Canva Sans Bold"/>
                <a:cs typeface="Canva Sans Bold"/>
                <a:sym typeface="Canva Sans Bold"/>
              </a:rPr>
              <a:t>)</a:t>
            </a:r>
            <a:br>
              <a:rPr lang="en-US" sz="2400" b="1" dirty="0">
                <a:solidFill>
                  <a:srgbClr val="0B3C97"/>
                </a:solidFill>
                <a:latin typeface="+mj-lt"/>
                <a:ea typeface="Canva Sans Bold"/>
                <a:cs typeface="Canva Sans Bold"/>
                <a:sym typeface="Canva Sans Bold"/>
              </a:rPr>
            </a:br>
            <a:endParaRPr lang="en-US" sz="2400" dirty="0">
              <a:latin typeface="+mj-lt"/>
            </a:endParaRPr>
          </a:p>
        </p:txBody>
      </p:sp>
      <p:sp>
        <p:nvSpPr>
          <p:cNvPr id="5" name="Freeform 6">
            <a:extLst>
              <a:ext uri="{FF2B5EF4-FFF2-40B4-BE49-F238E27FC236}">
                <a16:creationId xmlns:a16="http://schemas.microsoft.com/office/drawing/2014/main" id="{38798AE8-83F5-9900-3594-1AFD9D56D5B9}"/>
              </a:ext>
            </a:extLst>
          </p:cNvPr>
          <p:cNvSpPr/>
          <p:nvPr/>
        </p:nvSpPr>
        <p:spPr>
          <a:xfrm>
            <a:off x="4681254" y="2092293"/>
            <a:ext cx="3555180" cy="2259184"/>
          </a:xfrm>
          <a:custGeom>
            <a:avLst/>
            <a:gdLst/>
            <a:ahLst/>
            <a:cxnLst/>
            <a:rect l="l" t="t" r="r" b="b"/>
            <a:pathLst>
              <a:path w="5803760" h="3691934">
                <a:moveTo>
                  <a:pt x="0" y="0"/>
                </a:moveTo>
                <a:lnTo>
                  <a:pt x="5803760" y="0"/>
                </a:lnTo>
                <a:lnTo>
                  <a:pt x="5803760" y="3691934"/>
                </a:lnTo>
                <a:lnTo>
                  <a:pt x="0" y="3691934"/>
                </a:lnTo>
                <a:lnTo>
                  <a:pt x="0" y="0"/>
                </a:lnTo>
                <a:close/>
              </a:path>
            </a:pathLst>
          </a:custGeom>
          <a:blipFill>
            <a:blip r:embed="rId2"/>
            <a:stretch>
              <a:fillRect r="-9050"/>
            </a:stretch>
          </a:blipFill>
        </p:spPr>
        <p:txBody>
          <a:bodyPr/>
          <a:lstStyle/>
          <a:p>
            <a:endParaRPr lang="en-US" dirty="0"/>
          </a:p>
        </p:txBody>
      </p:sp>
      <p:sp>
        <p:nvSpPr>
          <p:cNvPr id="6" name="Freeform 7">
            <a:extLst>
              <a:ext uri="{FF2B5EF4-FFF2-40B4-BE49-F238E27FC236}">
                <a16:creationId xmlns:a16="http://schemas.microsoft.com/office/drawing/2014/main" id="{8CABC5E3-759B-8993-9F87-208CC911EE03}"/>
              </a:ext>
            </a:extLst>
          </p:cNvPr>
          <p:cNvSpPr/>
          <p:nvPr/>
        </p:nvSpPr>
        <p:spPr>
          <a:xfrm>
            <a:off x="7848600" y="4409660"/>
            <a:ext cx="711175" cy="743890"/>
          </a:xfrm>
          <a:custGeom>
            <a:avLst/>
            <a:gdLst/>
            <a:ahLst/>
            <a:cxnLst/>
            <a:rect l="l" t="t" r="r" b="b"/>
            <a:pathLst>
              <a:path w="1663262" h="1663262">
                <a:moveTo>
                  <a:pt x="0" y="0"/>
                </a:moveTo>
                <a:lnTo>
                  <a:pt x="1663262" y="0"/>
                </a:lnTo>
                <a:lnTo>
                  <a:pt x="1663262" y="1663262"/>
                </a:lnTo>
                <a:lnTo>
                  <a:pt x="0" y="1663262"/>
                </a:lnTo>
                <a:lnTo>
                  <a:pt x="0" y="0"/>
                </a:lnTo>
                <a:close/>
              </a:path>
            </a:pathLst>
          </a:custGeom>
          <a:blipFill>
            <a:blip r:embed="rId3"/>
            <a:stretch>
              <a:fillRect/>
            </a:stretch>
          </a:blipFill>
        </p:spPr>
        <p:txBody>
          <a:bodyPr/>
          <a:lstStyle/>
          <a:p>
            <a:endParaRPr lang="en-US"/>
          </a:p>
        </p:txBody>
      </p:sp>
      <p:sp>
        <p:nvSpPr>
          <p:cNvPr id="7" name="Freeform 8">
            <a:extLst>
              <a:ext uri="{FF2B5EF4-FFF2-40B4-BE49-F238E27FC236}">
                <a16:creationId xmlns:a16="http://schemas.microsoft.com/office/drawing/2014/main" id="{C6BDEF10-50DE-B71F-99B3-46F7474C1A91}"/>
              </a:ext>
            </a:extLst>
          </p:cNvPr>
          <p:cNvSpPr/>
          <p:nvPr/>
        </p:nvSpPr>
        <p:spPr>
          <a:xfrm>
            <a:off x="4697277" y="2721077"/>
            <a:ext cx="941523" cy="860323"/>
          </a:xfrm>
          <a:custGeom>
            <a:avLst/>
            <a:gdLst/>
            <a:ahLst/>
            <a:cxnLst/>
            <a:rect l="l" t="t" r="r" b="b"/>
            <a:pathLst>
              <a:path w="1920491" h="1920491">
                <a:moveTo>
                  <a:pt x="0" y="0"/>
                </a:moveTo>
                <a:lnTo>
                  <a:pt x="1920491" y="0"/>
                </a:lnTo>
                <a:lnTo>
                  <a:pt x="1920491" y="1920492"/>
                </a:lnTo>
                <a:lnTo>
                  <a:pt x="0" y="1920492"/>
                </a:lnTo>
                <a:lnTo>
                  <a:pt x="0" y="0"/>
                </a:lnTo>
                <a:close/>
              </a:path>
            </a:pathLst>
          </a:custGeom>
          <a:blipFill>
            <a:blip r:embed="rId4"/>
            <a:stretch>
              <a:fillRect/>
            </a:stretch>
          </a:blipFill>
        </p:spPr>
        <p:txBody>
          <a:bodyPr/>
          <a:lstStyle/>
          <a:p>
            <a:endParaRPr lang="en-US"/>
          </a:p>
        </p:txBody>
      </p:sp>
      <p:sp>
        <p:nvSpPr>
          <p:cNvPr id="8" name="Freeform 9">
            <a:extLst>
              <a:ext uri="{FF2B5EF4-FFF2-40B4-BE49-F238E27FC236}">
                <a16:creationId xmlns:a16="http://schemas.microsoft.com/office/drawing/2014/main" id="{7FE45D6B-B7AE-3D1D-565F-A521320CC6E6}"/>
              </a:ext>
            </a:extLst>
          </p:cNvPr>
          <p:cNvSpPr/>
          <p:nvPr/>
        </p:nvSpPr>
        <p:spPr>
          <a:xfrm>
            <a:off x="7797851" y="2819400"/>
            <a:ext cx="812749" cy="746615"/>
          </a:xfrm>
          <a:custGeom>
            <a:avLst/>
            <a:gdLst/>
            <a:ahLst/>
            <a:cxnLst/>
            <a:rect l="l" t="t" r="r" b="b"/>
            <a:pathLst>
              <a:path w="1676643" h="1760530">
                <a:moveTo>
                  <a:pt x="0" y="0"/>
                </a:moveTo>
                <a:lnTo>
                  <a:pt x="1676643" y="0"/>
                </a:lnTo>
                <a:lnTo>
                  <a:pt x="1676643" y="1760530"/>
                </a:lnTo>
                <a:lnTo>
                  <a:pt x="0" y="1760530"/>
                </a:lnTo>
                <a:lnTo>
                  <a:pt x="0" y="0"/>
                </a:lnTo>
                <a:close/>
              </a:path>
            </a:pathLst>
          </a:custGeom>
          <a:blipFill>
            <a:blip r:embed="rId5"/>
            <a:stretch>
              <a:fillRect l="-64439" t="-22609" r="-64439"/>
            </a:stretch>
          </a:blipFill>
        </p:spPr>
        <p:txBody>
          <a:bodyPr/>
          <a:lstStyle/>
          <a:p>
            <a:endParaRPr lang="en-US"/>
          </a:p>
        </p:txBody>
      </p:sp>
      <p:sp>
        <p:nvSpPr>
          <p:cNvPr id="9" name="Freeform 10">
            <a:extLst>
              <a:ext uri="{FF2B5EF4-FFF2-40B4-BE49-F238E27FC236}">
                <a16:creationId xmlns:a16="http://schemas.microsoft.com/office/drawing/2014/main" id="{71E8514B-A4E3-4CC0-A9BB-55FF4AE34F42}"/>
              </a:ext>
            </a:extLst>
          </p:cNvPr>
          <p:cNvSpPr/>
          <p:nvPr/>
        </p:nvSpPr>
        <p:spPr>
          <a:xfrm>
            <a:off x="4871014" y="4265688"/>
            <a:ext cx="1002173" cy="1031835"/>
          </a:xfrm>
          <a:custGeom>
            <a:avLst/>
            <a:gdLst/>
            <a:ahLst/>
            <a:cxnLst/>
            <a:rect l="l" t="t" r="r" b="b"/>
            <a:pathLst>
              <a:path w="1974265" h="1974265">
                <a:moveTo>
                  <a:pt x="0" y="0"/>
                </a:moveTo>
                <a:lnTo>
                  <a:pt x="1974264" y="0"/>
                </a:lnTo>
                <a:lnTo>
                  <a:pt x="1974264" y="1974264"/>
                </a:lnTo>
                <a:lnTo>
                  <a:pt x="0" y="1974264"/>
                </a:lnTo>
                <a:lnTo>
                  <a:pt x="0" y="0"/>
                </a:lnTo>
                <a:close/>
              </a:path>
            </a:pathLst>
          </a:custGeom>
          <a:blipFill>
            <a:blip r:embed="rId6"/>
            <a:stretch>
              <a:fillRect/>
            </a:stretch>
          </a:blipFill>
        </p:spPr>
        <p:txBody>
          <a:bodyPr/>
          <a:lstStyle/>
          <a:p>
            <a:endParaRPr lang="en-US"/>
          </a:p>
        </p:txBody>
      </p:sp>
      <p:sp>
        <p:nvSpPr>
          <p:cNvPr id="10" name="Freeform 16">
            <a:extLst>
              <a:ext uri="{FF2B5EF4-FFF2-40B4-BE49-F238E27FC236}">
                <a16:creationId xmlns:a16="http://schemas.microsoft.com/office/drawing/2014/main" id="{15782189-E83C-4D53-AC7F-8378E51C7ABA}"/>
              </a:ext>
            </a:extLst>
          </p:cNvPr>
          <p:cNvSpPr/>
          <p:nvPr/>
        </p:nvSpPr>
        <p:spPr>
          <a:xfrm>
            <a:off x="6324600" y="4096214"/>
            <a:ext cx="1043796" cy="1371600"/>
          </a:xfrm>
          <a:custGeom>
            <a:avLst/>
            <a:gdLst/>
            <a:ahLst/>
            <a:cxnLst/>
            <a:rect l="l" t="t" r="r" b="b"/>
            <a:pathLst>
              <a:path w="1684597" h="2381055">
                <a:moveTo>
                  <a:pt x="0" y="0"/>
                </a:moveTo>
                <a:lnTo>
                  <a:pt x="1684597" y="0"/>
                </a:lnTo>
                <a:lnTo>
                  <a:pt x="1684597" y="2381055"/>
                </a:lnTo>
                <a:lnTo>
                  <a:pt x="0" y="2381055"/>
                </a:lnTo>
                <a:lnTo>
                  <a:pt x="0" y="0"/>
                </a:lnTo>
                <a:close/>
              </a:path>
            </a:pathLst>
          </a:custGeom>
          <a:blipFill>
            <a:blip r:embed="rId7"/>
            <a:stretch>
              <a:fillRect/>
            </a:stretch>
          </a:blipFill>
        </p:spPr>
        <p:txBody>
          <a:bodyPr/>
          <a:lstStyle/>
          <a:p>
            <a:endParaRPr lang="en-US"/>
          </a:p>
        </p:txBody>
      </p:sp>
      <p:sp>
        <p:nvSpPr>
          <p:cNvPr id="18" name="Rectangle 2">
            <a:extLst>
              <a:ext uri="{FF2B5EF4-FFF2-40B4-BE49-F238E27FC236}">
                <a16:creationId xmlns:a16="http://schemas.microsoft.com/office/drawing/2014/main" id="{E8999196-9D87-D51B-4DCB-BCBC24179565}"/>
              </a:ext>
            </a:extLst>
          </p:cNvPr>
          <p:cNvSpPr txBox="1">
            <a:spLocks noChangeArrowheads="1"/>
          </p:cNvSpPr>
          <p:nvPr/>
        </p:nvSpPr>
        <p:spPr bwMode="auto">
          <a:xfrm>
            <a:off x="609600" y="457200"/>
            <a:ext cx="77724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a:lstStyle>
          <a:p>
            <a:pPr eaLnBrk="1" hangingPunct="1">
              <a:defRPr/>
            </a:pPr>
            <a:r>
              <a:rPr lang="en-US" sz="4000" kern="0" dirty="0"/>
              <a:t>Tools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
            <a:extLst>
              <a:ext uri="{FF2B5EF4-FFF2-40B4-BE49-F238E27FC236}">
                <a16:creationId xmlns:a16="http://schemas.microsoft.com/office/drawing/2014/main" id="{8378205B-1CAA-4BE6-BB5A-35304B48E5C1}"/>
              </a:ext>
            </a:extLst>
          </p:cNvPr>
          <p:cNvSpPr>
            <a:spLocks noGrp="1" noChangeArrowheads="1"/>
          </p:cNvSpPr>
          <p:nvPr>
            <p:ph type="ctrTitle"/>
          </p:nvPr>
        </p:nvSpPr>
        <p:spPr>
          <a:xfrm>
            <a:off x="800100" y="228600"/>
            <a:ext cx="7772400" cy="1828800"/>
          </a:xfrm>
        </p:spPr>
        <p:txBody>
          <a:bodyPr/>
          <a:lstStyle/>
          <a:p>
            <a:pPr eaLnBrk="1" hangingPunct="1">
              <a:defRPr/>
            </a:pPr>
            <a:r>
              <a:rPr lang="en-US" sz="4800" dirty="0"/>
              <a:t>INTRODUCTION OF PROJECT</a:t>
            </a:r>
            <a:endParaRPr lang="en-US" sz="4000" dirty="0"/>
          </a:p>
        </p:txBody>
      </p:sp>
      <p:sp>
        <p:nvSpPr>
          <p:cNvPr id="9221" name="Rectangle 5">
            <a:extLst>
              <a:ext uri="{FF2B5EF4-FFF2-40B4-BE49-F238E27FC236}">
                <a16:creationId xmlns:a16="http://schemas.microsoft.com/office/drawing/2014/main" id="{61507929-13EF-41D0-ACC3-720199D81737}"/>
              </a:ext>
            </a:extLst>
          </p:cNvPr>
          <p:cNvSpPr>
            <a:spLocks noGrp="1" noChangeArrowheads="1"/>
          </p:cNvSpPr>
          <p:nvPr>
            <p:ph type="subTitle" idx="1"/>
          </p:nvPr>
        </p:nvSpPr>
        <p:spPr/>
        <p:txBody>
          <a:bodyPr/>
          <a:lstStyle/>
          <a:p>
            <a:pPr eaLnBrk="1" hangingPunct="1">
              <a:defRPr/>
            </a:pPr>
            <a:r>
              <a:rPr lang="en-US"/>
              <a:t> </a:t>
            </a:r>
          </a:p>
        </p:txBody>
      </p:sp>
      <p:pic>
        <p:nvPicPr>
          <p:cNvPr id="5124" name="Picture 8">
            <a:extLst>
              <a:ext uri="{FF2B5EF4-FFF2-40B4-BE49-F238E27FC236}">
                <a16:creationId xmlns:a16="http://schemas.microsoft.com/office/drawing/2014/main" id="{A52C380B-420D-40CB-BB31-94D6BE693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 Box 9">
            <a:extLst>
              <a:ext uri="{FF2B5EF4-FFF2-40B4-BE49-F238E27FC236}">
                <a16:creationId xmlns:a16="http://schemas.microsoft.com/office/drawing/2014/main" id="{9EF8498C-BB61-4DF5-9C33-3EE9FA40560D}"/>
              </a:ext>
            </a:extLst>
          </p:cNvPr>
          <p:cNvSpPr txBox="1">
            <a:spLocks noChangeArrowheads="1"/>
          </p:cNvSpPr>
          <p:nvPr/>
        </p:nvSpPr>
        <p:spPr bwMode="auto">
          <a:xfrm>
            <a:off x="304800" y="2133600"/>
            <a:ext cx="8517082"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a:spcBef>
                <a:spcPct val="50000"/>
              </a:spcBef>
            </a:pPr>
            <a:r>
              <a:rPr lang="en-US" sz="2400" b="1" dirty="0">
                <a:effectLst/>
                <a:latin typeface="+mj-lt"/>
                <a:ea typeface="Times New Roman" panose="02020603050405020304" pitchFamily="18" charset="0"/>
              </a:rPr>
              <a:t>NLP Chatbot Development Using Dialogflow”</a:t>
            </a:r>
            <a:r>
              <a:rPr lang="en-US" sz="2400" dirty="0">
                <a:effectLst/>
                <a:latin typeface="+mj-lt"/>
                <a:ea typeface="Times New Roman" panose="02020603050405020304" pitchFamily="18" charset="0"/>
                <a:cs typeface="Times New Roman" panose="02020603050405020304" pitchFamily="18" charset="0"/>
              </a:rPr>
              <a:t> is designed to enhance customer interactions for a pharmacy store.</a:t>
            </a:r>
            <a:r>
              <a:rPr lang="en-US" altLang="en-US" sz="2400" dirty="0">
                <a:latin typeface="+mj-lt"/>
              </a:rPr>
              <a:t> </a:t>
            </a:r>
            <a:endParaRPr lang="en-US" altLang="en-US" sz="2800" dirty="0">
              <a:latin typeface="+mj-lt"/>
            </a:endParaRPr>
          </a:p>
          <a:p>
            <a:pPr marL="0" marR="0" algn="just">
              <a:lnSpc>
                <a:spcPct val="200000"/>
              </a:lnSpc>
              <a:buNone/>
            </a:pPr>
            <a:r>
              <a:rPr lang="en-US" sz="1800" b="1" u="sng" dirty="0">
                <a:solidFill>
                  <a:schemeClr val="accent1">
                    <a:lumMod val="60000"/>
                    <a:lumOff val="40000"/>
                  </a:schemeClr>
                </a:solidFill>
                <a:effectLst/>
                <a:latin typeface="+mn-lt"/>
                <a:ea typeface="Times New Roman" panose="02020603050405020304" pitchFamily="18" charset="0"/>
                <a:cs typeface="Arial" panose="020B0604020202020204" pitchFamily="34" charset="0"/>
              </a:rPr>
              <a:t>PROJECT OVERVIEW:</a:t>
            </a:r>
            <a:endParaRPr lang="en-US" sz="1800" u="sng" dirty="0">
              <a:solidFill>
                <a:schemeClr val="accent1">
                  <a:lumMod val="60000"/>
                  <a:lumOff val="40000"/>
                </a:schemeClr>
              </a:solidFill>
              <a:effectLst/>
              <a:latin typeface="+mn-lt"/>
              <a:ea typeface="Times New Roman" panose="02020603050405020304" pitchFamily="18" charset="0"/>
            </a:endParaRPr>
          </a:p>
          <a:p>
            <a:pPr marL="0" marR="0" algn="just">
              <a:buNone/>
            </a:pPr>
            <a:r>
              <a:rPr lang="en-US" sz="1800" dirty="0">
                <a:effectLst/>
                <a:latin typeface="+mj-lt"/>
                <a:ea typeface="Times New Roman" panose="02020603050405020304" pitchFamily="18" charset="0"/>
                <a:cs typeface="Arial" panose="020B0604020202020204" pitchFamily="34" charset="0"/>
              </a:rPr>
              <a:t> </a:t>
            </a:r>
            <a:endParaRPr lang="en-US" sz="1800" dirty="0">
              <a:effectLst/>
              <a:latin typeface="+mj-lt"/>
              <a:ea typeface="Times New Roman" panose="02020603050405020304" pitchFamily="18" charset="0"/>
            </a:endParaRPr>
          </a:p>
          <a:p>
            <a:pPr marL="342900" marR="0" lvl="0" indent="-342900" algn="just">
              <a:buFont typeface="+mj-lt"/>
              <a:buAutoNum type="arabicPeriod"/>
            </a:pPr>
            <a:r>
              <a:rPr lang="en-US" sz="2000" dirty="0">
                <a:effectLst/>
                <a:latin typeface="+mj-lt"/>
                <a:ea typeface="Times New Roman" panose="02020603050405020304" pitchFamily="18" charset="0"/>
                <a:cs typeface="Arial" panose="020B0604020202020204" pitchFamily="34" charset="0"/>
              </a:rPr>
              <a:t>This chatbot will act as a virtual assistant, available 24/7, to assist pharmacy customers.</a:t>
            </a:r>
            <a:endParaRPr lang="en-US" sz="2000" dirty="0">
              <a:effectLst/>
              <a:latin typeface="+mj-lt"/>
              <a:ea typeface="Times New Roman" panose="02020603050405020304" pitchFamily="18" charset="0"/>
            </a:endParaRPr>
          </a:p>
          <a:p>
            <a:pPr marL="342900" marR="0" lvl="0" indent="-342900" algn="just">
              <a:buFont typeface="+mj-lt"/>
              <a:buAutoNum type="arabicPeriod"/>
            </a:pPr>
            <a:r>
              <a:rPr lang="en-US" sz="2000" dirty="0">
                <a:effectLst/>
                <a:latin typeface="+mj-lt"/>
                <a:ea typeface="Times New Roman" panose="02020603050405020304" pitchFamily="18" charset="0"/>
                <a:cs typeface="Arial" panose="020B0604020202020204" pitchFamily="34" charset="0"/>
              </a:rPr>
              <a:t>It aims to address common customer needs, minimize wait times, and provide a seamless, conversational interface for the pharmacy's digital services.</a:t>
            </a:r>
            <a:endParaRPr lang="en-US" sz="2000" dirty="0">
              <a:effectLst/>
              <a:latin typeface="+mj-lt"/>
              <a:ea typeface="Times New Roman" panose="02020603050405020304" pitchFamily="18" charset="0"/>
            </a:endParaRPr>
          </a:p>
          <a:p>
            <a:pPr marL="342900" marR="0" lvl="0" indent="-342900" algn="just">
              <a:buFont typeface="+mj-lt"/>
              <a:buAutoNum type="arabicPeriod"/>
            </a:pPr>
            <a:r>
              <a:rPr lang="en-US" sz="2000" dirty="0">
                <a:effectLst/>
                <a:latin typeface="+mj-lt"/>
                <a:ea typeface="Times New Roman" panose="02020603050405020304" pitchFamily="18" charset="0"/>
                <a:cs typeface="Arial" panose="020B0604020202020204" pitchFamily="34" charset="0"/>
              </a:rPr>
              <a:t>A secure and reliable user authentication to access the platform by securing login credentials.</a:t>
            </a:r>
            <a:endParaRPr lang="en-US" sz="2000" dirty="0">
              <a:effectLst/>
              <a:latin typeface="+mj-lt"/>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A1DD1-5259-975A-51B2-4B39403F9174}"/>
            </a:ext>
          </a:extLst>
        </p:cNvPr>
        <p:cNvGrpSpPr/>
        <p:nvPr/>
      </p:nvGrpSpPr>
      <p:grpSpPr>
        <a:xfrm>
          <a:off x="0" y="0"/>
          <a:ext cx="0" cy="0"/>
          <a:chOff x="0" y="0"/>
          <a:chExt cx="0" cy="0"/>
        </a:xfrm>
      </p:grpSpPr>
      <p:sp>
        <p:nvSpPr>
          <p:cNvPr id="9221" name="Rectangle 5">
            <a:extLst>
              <a:ext uri="{FF2B5EF4-FFF2-40B4-BE49-F238E27FC236}">
                <a16:creationId xmlns:a16="http://schemas.microsoft.com/office/drawing/2014/main" id="{FB528023-A1CE-700F-65CC-3E6EAA97CCDD}"/>
              </a:ext>
            </a:extLst>
          </p:cNvPr>
          <p:cNvSpPr>
            <a:spLocks noGrp="1" noChangeArrowheads="1"/>
          </p:cNvSpPr>
          <p:nvPr>
            <p:ph type="subTitle" idx="1"/>
          </p:nvPr>
        </p:nvSpPr>
        <p:spPr/>
        <p:txBody>
          <a:bodyPr/>
          <a:lstStyle/>
          <a:p>
            <a:pPr eaLnBrk="1" hangingPunct="1">
              <a:defRPr/>
            </a:pPr>
            <a:r>
              <a:rPr lang="en-US"/>
              <a:t> </a:t>
            </a:r>
          </a:p>
        </p:txBody>
      </p:sp>
      <p:pic>
        <p:nvPicPr>
          <p:cNvPr id="5124" name="Picture 8">
            <a:extLst>
              <a:ext uri="{FF2B5EF4-FFF2-40B4-BE49-F238E27FC236}">
                <a16:creationId xmlns:a16="http://schemas.microsoft.com/office/drawing/2014/main" id="{5414A70D-A9AF-E8DE-1847-AF664760A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 Box 9">
            <a:extLst>
              <a:ext uri="{FF2B5EF4-FFF2-40B4-BE49-F238E27FC236}">
                <a16:creationId xmlns:a16="http://schemas.microsoft.com/office/drawing/2014/main" id="{315A9737-EE22-7D77-6339-4875AE146A7B}"/>
              </a:ext>
            </a:extLst>
          </p:cNvPr>
          <p:cNvSpPr txBox="1">
            <a:spLocks noChangeArrowheads="1"/>
          </p:cNvSpPr>
          <p:nvPr/>
        </p:nvSpPr>
        <p:spPr bwMode="auto">
          <a:xfrm>
            <a:off x="430789" y="304800"/>
            <a:ext cx="8282421" cy="677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a:lnSpc>
                <a:spcPct val="150000"/>
              </a:lnSpc>
            </a:pPr>
            <a:r>
              <a:rPr lang="en-US" sz="2000" dirty="0"/>
              <a:t>Modern pharmacies often struggle with efficiently managing customer interactions due to high foot traffic and limited staff. This results in delays when handling frequent product inquiries, orders placements, delivery requests, and medicine tracking. Such inefficiencies lead to long waiting times, frustrated customers, and a drop in overall satisfaction. </a:t>
            </a:r>
          </a:p>
          <a:p>
            <a:pPr algn="just"/>
            <a:endParaRPr lang="en-US" sz="2000" dirty="0"/>
          </a:p>
          <a:p>
            <a:pPr algn="just"/>
            <a:r>
              <a:rPr lang="en-US" dirty="0"/>
              <a:t>To solve this, I developed an </a:t>
            </a:r>
            <a:r>
              <a:rPr lang="en-US" b="1" dirty="0">
                <a:solidFill>
                  <a:schemeClr val="accent4">
                    <a:lumMod val="10000"/>
                  </a:schemeClr>
                </a:solidFill>
              </a:rPr>
              <a:t>NLP Chatbot using Dialogflow</a:t>
            </a:r>
            <a:r>
              <a:rPr lang="en-US" dirty="0">
                <a:solidFill>
                  <a:schemeClr val="accent4">
                    <a:lumMod val="10000"/>
                  </a:schemeClr>
                </a:solidFill>
              </a:rPr>
              <a:t> </a:t>
            </a:r>
            <a:r>
              <a:rPr lang="en-US" dirty="0"/>
              <a:t>— designed to:</a:t>
            </a:r>
          </a:p>
          <a:p>
            <a:pPr algn="just"/>
            <a:endParaRPr lang="en-US" dirty="0"/>
          </a:p>
          <a:p>
            <a:pPr marL="285750" indent="-285750" algn="just">
              <a:buFont typeface="Arial" panose="020B0604020202020204" pitchFamily="34" charset="0"/>
              <a:buChar char="•"/>
            </a:pPr>
            <a:r>
              <a:rPr lang="en-US" dirty="0"/>
              <a:t>Provide real-time product availability updates.</a:t>
            </a:r>
          </a:p>
          <a:p>
            <a:pPr marL="285750" indent="-285750" algn="just">
              <a:buFont typeface="Arial" panose="020B0604020202020204" pitchFamily="34" charset="0"/>
              <a:buChar char="•"/>
            </a:pPr>
            <a:r>
              <a:rPr lang="en-US" dirty="0"/>
              <a:t>Order placements and feedback.</a:t>
            </a:r>
          </a:p>
          <a:p>
            <a:pPr marL="285750" indent="-285750" algn="just">
              <a:buFont typeface="Arial" panose="020B0604020202020204" pitchFamily="34" charset="0"/>
              <a:buChar char="•"/>
            </a:pPr>
            <a:r>
              <a:rPr lang="en-US" dirty="0"/>
              <a:t>Manage and process delivery requests.</a:t>
            </a:r>
          </a:p>
          <a:p>
            <a:pPr marL="285750" indent="-285750" algn="just">
              <a:buFont typeface="Arial" panose="020B0604020202020204" pitchFamily="34" charset="0"/>
              <a:buChar char="•"/>
            </a:pPr>
            <a:r>
              <a:rPr lang="en-US" dirty="0"/>
              <a:t>Set personalized medication tracking.</a:t>
            </a:r>
          </a:p>
          <a:p>
            <a:pPr algn="just"/>
            <a:endParaRPr lang="en-US" dirty="0"/>
          </a:p>
          <a:p>
            <a:pPr algn="just">
              <a:lnSpc>
                <a:spcPct val="150000"/>
              </a:lnSpc>
            </a:pPr>
            <a:r>
              <a:rPr lang="en-US" dirty="0"/>
              <a:t>With natural, intuitive conversations, the chatbot will automate routine tasks, reduce staff workload, and deliver a faster, more satisfying customer experience.</a:t>
            </a:r>
          </a:p>
          <a:p>
            <a:pPr algn="just">
              <a:spcBef>
                <a:spcPct val="50000"/>
              </a:spcBef>
            </a:pPr>
            <a:endParaRPr lang="en-US" altLang="en-US" dirty="0">
              <a:latin typeface="+mj-lt"/>
            </a:endParaRPr>
          </a:p>
        </p:txBody>
      </p:sp>
    </p:spTree>
    <p:extLst>
      <p:ext uri="{BB962C8B-B14F-4D97-AF65-F5344CB8AC3E}">
        <p14:creationId xmlns:p14="http://schemas.microsoft.com/office/powerpoint/2010/main" val="73641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F747942-DC50-D0AE-3D82-2DD16C8C7A46}"/>
              </a:ext>
            </a:extLst>
          </p:cNvPr>
          <p:cNvSpPr>
            <a:spLocks noGrp="1" noChangeArrowheads="1"/>
          </p:cNvSpPr>
          <p:nvPr>
            <p:ph type="title"/>
          </p:nvPr>
        </p:nvSpPr>
        <p:spPr>
          <a:xfrm>
            <a:off x="457200" y="199477"/>
            <a:ext cx="8229600" cy="1371600"/>
          </a:xfrm>
        </p:spPr>
        <p:txBody>
          <a:bodyPr wrap="square" anchor="ctr">
            <a:normAutofit/>
          </a:bodyPr>
          <a:lstStyle/>
          <a:p>
            <a:pPr eaLnBrk="1" hangingPunct="1">
              <a:defRPr/>
            </a:pPr>
            <a:r>
              <a:rPr lang="en-US" dirty="0"/>
              <a:t>VU Process Model</a:t>
            </a:r>
          </a:p>
        </p:txBody>
      </p:sp>
      <p:pic>
        <p:nvPicPr>
          <p:cNvPr id="2050" name="Picture 38" descr="A diagram of a process&#10;&#10;AI-generated content may be incorrect.">
            <a:extLst>
              <a:ext uri="{FF2B5EF4-FFF2-40B4-BE49-F238E27FC236}">
                <a16:creationId xmlns:a16="http://schemas.microsoft.com/office/drawing/2014/main" id="{F5243B44-3E08-6892-FE60-A1F995D5B3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4035" y="1524000"/>
            <a:ext cx="7447965" cy="50087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zoom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4022A290-9D96-4B21-84DC-C2B1072201A4}"/>
              </a:ext>
            </a:extLst>
          </p:cNvPr>
          <p:cNvSpPr>
            <a:spLocks noGrp="1" noChangeArrowheads="1"/>
          </p:cNvSpPr>
          <p:nvPr>
            <p:ph type="title"/>
          </p:nvPr>
        </p:nvSpPr>
        <p:spPr>
          <a:xfrm>
            <a:off x="419100" y="115893"/>
            <a:ext cx="8229600" cy="1371600"/>
          </a:xfrm>
        </p:spPr>
        <p:txBody>
          <a:bodyPr wrap="square" anchor="ctr">
            <a:normAutofit/>
          </a:bodyPr>
          <a:lstStyle/>
          <a:p>
            <a:pPr eaLnBrk="1" hangingPunct="1">
              <a:defRPr/>
            </a:pPr>
            <a:r>
              <a:rPr lang="en-US" dirty="0"/>
              <a:t>Use Case Diagram</a:t>
            </a:r>
          </a:p>
        </p:txBody>
      </p:sp>
      <p:pic>
        <p:nvPicPr>
          <p:cNvPr id="3074" name="Picture 2">
            <a:extLst>
              <a:ext uri="{FF2B5EF4-FFF2-40B4-BE49-F238E27FC236}">
                <a16:creationId xmlns:a16="http://schemas.microsoft.com/office/drawing/2014/main" id="{88ACC340-2895-AE51-B7E1-B8282763D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317628" y="1970595"/>
            <a:ext cx="6508743" cy="4231121"/>
          </a:xfrm>
          <a:prstGeom prst="rect">
            <a:avLst/>
          </a:prstGeom>
          <a:solidFill>
            <a:srgbClr val="FFFFFF"/>
          </a:solid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a:extLst>
              <a:ext uri="{FF2B5EF4-FFF2-40B4-BE49-F238E27FC236}">
                <a16:creationId xmlns:a16="http://schemas.microsoft.com/office/drawing/2014/main" id="{576176F9-EBDE-4F8A-96ED-C3DEB6BD26AC}"/>
              </a:ext>
            </a:extLst>
          </p:cNvPr>
          <p:cNvSpPr>
            <a:spLocks noGrp="1" noChangeArrowheads="1"/>
          </p:cNvSpPr>
          <p:nvPr>
            <p:ph type="ctrTitle"/>
          </p:nvPr>
        </p:nvSpPr>
        <p:spPr>
          <a:xfrm>
            <a:off x="685800" y="-304800"/>
            <a:ext cx="7772400" cy="1828800"/>
          </a:xfrm>
        </p:spPr>
        <p:txBody>
          <a:bodyPr/>
          <a:lstStyle/>
          <a:p>
            <a:pPr eaLnBrk="1" hangingPunct="1">
              <a:defRPr/>
            </a:pPr>
            <a:r>
              <a:rPr lang="en-US" dirty="0"/>
              <a:t>Business Rules Catalog</a:t>
            </a:r>
          </a:p>
        </p:txBody>
      </p:sp>
      <p:sp>
        <p:nvSpPr>
          <p:cNvPr id="20485" name="Rectangle 5">
            <a:extLst>
              <a:ext uri="{FF2B5EF4-FFF2-40B4-BE49-F238E27FC236}">
                <a16:creationId xmlns:a16="http://schemas.microsoft.com/office/drawing/2014/main" id="{28FC9277-904F-4956-8073-6726F88BC866}"/>
              </a:ext>
            </a:extLst>
          </p:cNvPr>
          <p:cNvSpPr>
            <a:spLocks noGrp="1" noChangeArrowheads="1"/>
          </p:cNvSpPr>
          <p:nvPr>
            <p:ph type="subTitle" idx="1"/>
          </p:nvPr>
        </p:nvSpPr>
        <p:spPr>
          <a:xfrm>
            <a:off x="304800" y="1219200"/>
            <a:ext cx="8382000" cy="2667000"/>
          </a:xfrm>
        </p:spPr>
        <p:txBody>
          <a:bodyPr/>
          <a:lstStyle/>
          <a:p>
            <a:pPr marL="342900" indent="-342900" algn="just" eaLnBrk="1" hangingPunct="1">
              <a:lnSpc>
                <a:spcPct val="150000"/>
              </a:lnSpc>
              <a:buFont typeface="Arial" panose="020B0604020202020204" pitchFamily="34" charset="0"/>
              <a:buChar char="•"/>
              <a:defRPr/>
            </a:pPr>
            <a:r>
              <a:rPr lang="en-US" sz="2000" b="1" dirty="0">
                <a:solidFill>
                  <a:schemeClr val="accent1">
                    <a:lumMod val="60000"/>
                    <a:lumOff val="40000"/>
                  </a:schemeClr>
                </a:solidFill>
                <a:latin typeface="+mj-lt"/>
              </a:rPr>
              <a:t>User Authentication: </a:t>
            </a:r>
            <a:r>
              <a:rPr lang="en-US" sz="2000" dirty="0">
                <a:latin typeface="+mj-lt"/>
              </a:rPr>
              <a:t>The system must support secure registration, login, and password recovery through </a:t>
            </a:r>
            <a:r>
              <a:rPr lang="en-US" sz="2000" dirty="0">
                <a:solidFill>
                  <a:srgbClr val="FFC000"/>
                </a:solidFill>
                <a:latin typeface="+mj-lt"/>
              </a:rPr>
              <a:t>OTP</a:t>
            </a:r>
            <a:r>
              <a:rPr lang="en-US" sz="2000" dirty="0">
                <a:latin typeface="+mj-lt"/>
              </a:rPr>
              <a:t> to verify for password update and authenticate users before granting access.</a:t>
            </a:r>
          </a:p>
          <a:p>
            <a:pPr marL="342900" indent="-342900" algn="just" eaLnBrk="1" hangingPunct="1">
              <a:lnSpc>
                <a:spcPct val="150000"/>
              </a:lnSpc>
              <a:buFont typeface="Arial" panose="020B0604020202020204" pitchFamily="34" charset="0"/>
              <a:buChar char="•"/>
              <a:defRPr/>
            </a:pPr>
            <a:r>
              <a:rPr lang="en-US" sz="2000" b="1" dirty="0">
                <a:solidFill>
                  <a:schemeClr val="accent1">
                    <a:lumMod val="60000"/>
                    <a:lumOff val="40000"/>
                  </a:schemeClr>
                </a:solidFill>
                <a:latin typeface="+mj-lt"/>
              </a:rPr>
              <a:t>Roles: </a:t>
            </a:r>
            <a:r>
              <a:rPr lang="en-US" sz="2000" dirty="0">
                <a:latin typeface="+mj-lt"/>
              </a:rPr>
              <a:t>The platform must distinguish between </a:t>
            </a:r>
            <a:r>
              <a:rPr lang="en-US" sz="2000" dirty="0">
                <a:solidFill>
                  <a:srgbClr val="FFC000"/>
                </a:solidFill>
                <a:latin typeface="+mj-lt"/>
              </a:rPr>
              <a:t>admin</a:t>
            </a:r>
            <a:r>
              <a:rPr lang="en-US" sz="2000" dirty="0">
                <a:latin typeface="+mj-lt"/>
              </a:rPr>
              <a:t> and </a:t>
            </a:r>
            <a:r>
              <a:rPr lang="en-US" sz="2000" dirty="0">
                <a:solidFill>
                  <a:srgbClr val="FFC000"/>
                </a:solidFill>
                <a:latin typeface="+mj-lt"/>
              </a:rPr>
              <a:t>user</a:t>
            </a:r>
            <a:r>
              <a:rPr lang="en-US" sz="2000" dirty="0">
                <a:latin typeface="+mj-lt"/>
              </a:rPr>
              <a:t> roles to enable appropriate access to features like order management, tracking, and dashboards.</a:t>
            </a:r>
          </a:p>
          <a:p>
            <a:pPr marL="342900" indent="-342900" algn="just" eaLnBrk="1" hangingPunct="1">
              <a:lnSpc>
                <a:spcPct val="150000"/>
              </a:lnSpc>
              <a:buFont typeface="Arial" panose="020B0604020202020204" pitchFamily="34" charset="0"/>
              <a:buChar char="•"/>
              <a:defRPr/>
            </a:pPr>
            <a:r>
              <a:rPr lang="en-US" sz="2000" b="1" dirty="0">
                <a:solidFill>
                  <a:schemeClr val="accent1">
                    <a:lumMod val="60000"/>
                    <a:lumOff val="40000"/>
                  </a:schemeClr>
                </a:solidFill>
                <a:latin typeface="+mj-lt"/>
              </a:rPr>
              <a:t>Order Placement: </a:t>
            </a:r>
            <a:r>
              <a:rPr lang="en-US" sz="2000" dirty="0">
                <a:latin typeface="+mj-lt"/>
              </a:rPr>
              <a:t>Users must be able to </a:t>
            </a:r>
            <a:r>
              <a:rPr lang="en-US" sz="2000" dirty="0">
                <a:solidFill>
                  <a:srgbClr val="FFC000"/>
                </a:solidFill>
                <a:latin typeface="+mj-lt"/>
              </a:rPr>
              <a:t>place medicine orders </a:t>
            </a:r>
            <a:r>
              <a:rPr lang="en-US" sz="2000" dirty="0">
                <a:latin typeface="+mj-lt"/>
              </a:rPr>
              <a:t>via the chatbot, which captures medicine name, quantity, delivery location, and stores it in the database.</a:t>
            </a:r>
          </a:p>
          <a:p>
            <a:pPr marL="342900" indent="-342900" algn="just" eaLnBrk="1" hangingPunct="1">
              <a:lnSpc>
                <a:spcPct val="150000"/>
              </a:lnSpc>
              <a:buFont typeface="Arial" panose="020B0604020202020204" pitchFamily="34" charset="0"/>
              <a:buChar char="•"/>
              <a:defRPr/>
            </a:pPr>
            <a:r>
              <a:rPr lang="en-US" sz="2000" b="1" dirty="0">
                <a:solidFill>
                  <a:schemeClr val="accent1">
                    <a:lumMod val="60000"/>
                    <a:lumOff val="40000"/>
                  </a:schemeClr>
                </a:solidFill>
                <a:latin typeface="+mj-lt"/>
              </a:rPr>
              <a:t>Order Tracking: </a:t>
            </a:r>
            <a:r>
              <a:rPr lang="en-US" sz="2000" dirty="0">
                <a:latin typeface="+mj-lt"/>
              </a:rPr>
              <a:t>Users can track their order status using order ID; system returns real-time or default status (e.g., “</a:t>
            </a:r>
            <a:r>
              <a:rPr lang="en-US" sz="2000" dirty="0">
                <a:solidFill>
                  <a:srgbClr val="FFC000"/>
                </a:solidFill>
                <a:latin typeface="+mj-lt"/>
              </a:rPr>
              <a:t>Pending/Delivered</a:t>
            </a:r>
            <a:r>
              <a:rPr lang="en-US" sz="2000" dirty="0">
                <a:latin typeface="+mj-lt"/>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55CD7-249C-4433-8F1F-9BBA04C2FC47}"/>
            </a:ext>
          </a:extLst>
        </p:cNvPr>
        <p:cNvGrpSpPr/>
        <p:nvPr/>
      </p:nvGrpSpPr>
      <p:grpSpPr>
        <a:xfrm>
          <a:off x="0" y="0"/>
          <a:ext cx="0" cy="0"/>
          <a:chOff x="0" y="0"/>
          <a:chExt cx="0" cy="0"/>
        </a:xfrm>
      </p:grpSpPr>
      <p:sp>
        <p:nvSpPr>
          <p:cNvPr id="20484" name="Rectangle 4">
            <a:extLst>
              <a:ext uri="{FF2B5EF4-FFF2-40B4-BE49-F238E27FC236}">
                <a16:creationId xmlns:a16="http://schemas.microsoft.com/office/drawing/2014/main" id="{19CBB9B0-1B64-FB4C-503F-C213CE0D9AD0}"/>
              </a:ext>
            </a:extLst>
          </p:cNvPr>
          <p:cNvSpPr>
            <a:spLocks noGrp="1" noChangeArrowheads="1"/>
          </p:cNvSpPr>
          <p:nvPr>
            <p:ph type="ctrTitle"/>
          </p:nvPr>
        </p:nvSpPr>
        <p:spPr>
          <a:xfrm>
            <a:off x="685800" y="0"/>
            <a:ext cx="7772400" cy="1828800"/>
          </a:xfrm>
        </p:spPr>
        <p:txBody>
          <a:bodyPr/>
          <a:lstStyle/>
          <a:p>
            <a:pPr eaLnBrk="1" hangingPunct="1">
              <a:defRPr/>
            </a:pPr>
            <a:r>
              <a:rPr lang="en-US" dirty="0"/>
              <a:t>Business Rules Catalog</a:t>
            </a:r>
          </a:p>
        </p:txBody>
      </p:sp>
      <p:sp>
        <p:nvSpPr>
          <p:cNvPr id="20485" name="Rectangle 5">
            <a:extLst>
              <a:ext uri="{FF2B5EF4-FFF2-40B4-BE49-F238E27FC236}">
                <a16:creationId xmlns:a16="http://schemas.microsoft.com/office/drawing/2014/main" id="{51B4312E-53BB-75EC-D5E9-8FC28AF46F14}"/>
              </a:ext>
            </a:extLst>
          </p:cNvPr>
          <p:cNvSpPr>
            <a:spLocks noGrp="1" noChangeArrowheads="1"/>
          </p:cNvSpPr>
          <p:nvPr>
            <p:ph type="subTitle" idx="1"/>
          </p:nvPr>
        </p:nvSpPr>
        <p:spPr>
          <a:xfrm>
            <a:off x="457200" y="1676400"/>
            <a:ext cx="8077200" cy="2362200"/>
          </a:xfrm>
        </p:spPr>
        <p:txBody>
          <a:bodyPr/>
          <a:lstStyle/>
          <a:p>
            <a:pPr marL="342900" indent="-342900" algn="just" eaLnBrk="1" hangingPunct="1">
              <a:lnSpc>
                <a:spcPct val="150000"/>
              </a:lnSpc>
              <a:buFont typeface="Arial" panose="020B0604020202020204" pitchFamily="34" charset="0"/>
              <a:buChar char="•"/>
              <a:defRPr/>
            </a:pPr>
            <a:r>
              <a:rPr lang="en-US" sz="2000" b="1" dirty="0">
                <a:solidFill>
                  <a:schemeClr val="accent1">
                    <a:lumMod val="60000"/>
                    <a:lumOff val="40000"/>
                  </a:schemeClr>
                </a:solidFill>
                <a:latin typeface="+mj-lt"/>
              </a:rPr>
              <a:t>Admin Control: </a:t>
            </a:r>
            <a:r>
              <a:rPr lang="en-US" sz="2000" dirty="0">
                <a:latin typeface="+mj-lt"/>
              </a:rPr>
              <a:t>Admin must be able to </a:t>
            </a:r>
            <a:r>
              <a:rPr lang="en-US" sz="2000" dirty="0">
                <a:solidFill>
                  <a:srgbClr val="FFC000"/>
                </a:solidFill>
                <a:latin typeface="+mj-lt"/>
              </a:rPr>
              <a:t>view all orders </a:t>
            </a:r>
            <a:r>
              <a:rPr lang="en-US" sz="2000" dirty="0">
                <a:latin typeface="+mj-lt"/>
              </a:rPr>
              <a:t>from all users and update order statuses for tracking purposes.</a:t>
            </a:r>
          </a:p>
          <a:p>
            <a:pPr marL="342900" indent="-342900" algn="just" eaLnBrk="1" hangingPunct="1">
              <a:lnSpc>
                <a:spcPct val="150000"/>
              </a:lnSpc>
              <a:buFont typeface="Arial" panose="020B0604020202020204" pitchFamily="34" charset="0"/>
              <a:buChar char="•"/>
              <a:defRPr/>
            </a:pPr>
            <a:r>
              <a:rPr lang="en-US" sz="2000" b="1" dirty="0">
                <a:solidFill>
                  <a:schemeClr val="accent1">
                    <a:lumMod val="60000"/>
                    <a:lumOff val="40000"/>
                  </a:schemeClr>
                </a:solidFill>
                <a:latin typeface="+mj-lt"/>
              </a:rPr>
              <a:t>User Control: </a:t>
            </a:r>
            <a:r>
              <a:rPr lang="en-US" sz="2000" dirty="0">
                <a:latin typeface="+mj-lt"/>
              </a:rPr>
              <a:t>User must be able to </a:t>
            </a:r>
            <a:r>
              <a:rPr lang="en-US" sz="2000" dirty="0">
                <a:solidFill>
                  <a:srgbClr val="FFC000"/>
                </a:solidFill>
                <a:latin typeface="+mj-lt"/>
              </a:rPr>
              <a:t>view order history </a:t>
            </a:r>
            <a:r>
              <a:rPr lang="en-US" sz="2000" dirty="0">
                <a:latin typeface="+mj-lt"/>
              </a:rPr>
              <a:t> and see order statuses for tracking purposes.</a:t>
            </a:r>
          </a:p>
          <a:p>
            <a:pPr marL="342900" indent="-342900" algn="just" eaLnBrk="1" hangingPunct="1">
              <a:lnSpc>
                <a:spcPct val="150000"/>
              </a:lnSpc>
              <a:buFont typeface="Arial" panose="020B0604020202020204" pitchFamily="34" charset="0"/>
              <a:buChar char="•"/>
              <a:defRPr/>
            </a:pPr>
            <a:r>
              <a:rPr lang="en-US" sz="2000" b="1" dirty="0">
                <a:solidFill>
                  <a:schemeClr val="accent1">
                    <a:lumMod val="60000"/>
                    <a:lumOff val="40000"/>
                  </a:schemeClr>
                </a:solidFill>
                <a:latin typeface="+mj-lt"/>
              </a:rPr>
              <a:t>Data Management: </a:t>
            </a:r>
            <a:r>
              <a:rPr lang="en-US" sz="2000" dirty="0">
                <a:latin typeface="+mj-lt"/>
              </a:rPr>
              <a:t>The system must </a:t>
            </a:r>
            <a:r>
              <a:rPr lang="en-US" sz="2000" dirty="0">
                <a:solidFill>
                  <a:srgbClr val="FFC000"/>
                </a:solidFill>
                <a:latin typeface="+mj-lt"/>
              </a:rPr>
              <a:t>maintain</a:t>
            </a:r>
            <a:r>
              <a:rPr lang="en-US" sz="2000" dirty="0">
                <a:latin typeface="+mj-lt"/>
              </a:rPr>
              <a:t> structured records of users, medicines, orders, and feedback in a backend SQL database.</a:t>
            </a:r>
          </a:p>
          <a:p>
            <a:pPr marL="342900" indent="-342900" algn="just" eaLnBrk="1" hangingPunct="1">
              <a:lnSpc>
                <a:spcPct val="150000"/>
              </a:lnSpc>
              <a:buFont typeface="Arial" panose="020B0604020202020204" pitchFamily="34" charset="0"/>
              <a:buChar char="•"/>
              <a:defRPr/>
            </a:pPr>
            <a:r>
              <a:rPr lang="en-US" sz="2000" b="1" dirty="0">
                <a:solidFill>
                  <a:schemeClr val="accent1">
                    <a:lumMod val="60000"/>
                    <a:lumOff val="40000"/>
                  </a:schemeClr>
                </a:solidFill>
                <a:latin typeface="+mj-lt"/>
              </a:rPr>
              <a:t>Integration with Dialogflow: </a:t>
            </a:r>
            <a:r>
              <a:rPr lang="en-US" sz="2000" dirty="0">
                <a:latin typeface="+mj-lt"/>
              </a:rPr>
              <a:t>The system should interact with Dialogflow intents to handle NLP-based queries for </a:t>
            </a:r>
            <a:r>
              <a:rPr lang="en-US" sz="2000" dirty="0">
                <a:solidFill>
                  <a:srgbClr val="FFC000"/>
                </a:solidFill>
                <a:latin typeface="+mj-lt"/>
              </a:rPr>
              <a:t>ordering</a:t>
            </a:r>
            <a:r>
              <a:rPr lang="en-US" sz="2000" dirty="0">
                <a:latin typeface="+mj-lt"/>
              </a:rPr>
              <a:t>, </a:t>
            </a:r>
            <a:r>
              <a:rPr lang="en-US" sz="2000" dirty="0">
                <a:solidFill>
                  <a:srgbClr val="FFC000"/>
                </a:solidFill>
                <a:latin typeface="+mj-lt"/>
              </a:rPr>
              <a:t>FAQs</a:t>
            </a:r>
            <a:r>
              <a:rPr lang="en-US" sz="2000" dirty="0">
                <a:latin typeface="+mj-lt"/>
              </a:rPr>
              <a:t>, and </a:t>
            </a:r>
            <a:r>
              <a:rPr lang="en-US" sz="2000" dirty="0">
                <a:solidFill>
                  <a:srgbClr val="FFC000"/>
                </a:solidFill>
                <a:latin typeface="+mj-lt"/>
              </a:rPr>
              <a:t>feedback</a:t>
            </a:r>
            <a:r>
              <a:rPr lang="en-US" sz="2000" dirty="0">
                <a:latin typeface="+mj-lt"/>
              </a:rPr>
              <a:t>.</a:t>
            </a:r>
          </a:p>
        </p:txBody>
      </p:sp>
    </p:spTree>
    <p:extLst>
      <p:ext uri="{BB962C8B-B14F-4D97-AF65-F5344CB8AC3E}">
        <p14:creationId xmlns:p14="http://schemas.microsoft.com/office/powerpoint/2010/main" val="1611590324"/>
      </p:ext>
    </p:extLst>
  </p:cSld>
  <p:clrMapOvr>
    <a:masterClrMapping/>
  </p:clrMapOvr>
</p:sld>
</file>

<file path=ppt/theme/theme1.xml><?xml version="1.0" encoding="utf-8"?>
<a:theme xmlns:a="http://schemas.openxmlformats.org/drawingml/2006/main"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Textured</Template>
  <TotalTime>1046</TotalTime>
  <Words>606</Words>
  <Application>Microsoft Office PowerPoint</Application>
  <PresentationFormat>On-screen Show (4:3)</PresentationFormat>
  <Paragraphs>88</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Tahoma</vt:lpstr>
      <vt:lpstr>Wingdings</vt:lpstr>
      <vt:lpstr>Textured</vt:lpstr>
      <vt:lpstr>PowerPoint Presentation</vt:lpstr>
      <vt:lpstr>NLP Chatbot Development using Dialogflow</vt:lpstr>
      <vt:lpstr>Group Members Introduction</vt:lpstr>
      <vt:lpstr>INTRODUCTION OF PROJECT</vt:lpstr>
      <vt:lpstr>PowerPoint Presentation</vt:lpstr>
      <vt:lpstr>VU Process Model</vt:lpstr>
      <vt:lpstr>Use Case Diagram</vt:lpstr>
      <vt:lpstr>Business Rules Catalog</vt:lpstr>
      <vt:lpstr>Business Rules Catalog</vt:lpstr>
      <vt:lpstr>Architectural Design</vt:lpstr>
      <vt:lpstr>Team Structure</vt:lpstr>
      <vt:lpstr>Project Schedule</vt:lpstr>
      <vt:lpstr>Project Schedule</vt:lpstr>
      <vt:lpstr>Project Schedule</vt:lpstr>
      <vt:lpstr>Project Schedule</vt:lpstr>
      <vt:lpstr>Sequence Diagrams</vt:lpstr>
      <vt:lpstr>Sequence Diagrams</vt:lpstr>
      <vt:lpstr>Sequence Diagrams</vt:lpstr>
      <vt:lpstr>Sequence Diagrams</vt:lpstr>
      <vt:lpstr>Logical Model/Class Diagram</vt:lpstr>
      <vt:lpstr>Entity-Relationship Diagram</vt:lpstr>
      <vt:lpstr>Database Diagram</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Dialogflow: (Google Cloud NLP) IDE:  VS Code Version Control:  GitHub Frontend:  HTML, CSS, JS Backend:  Python (Flask) Database:  MySQL (phpmyadmin) </vt:lpstr>
    </vt:vector>
  </TitlesOfParts>
  <Company>VU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us Play Chess Online</dc:title>
  <dc:creator>MUHAMMAD HARIS SIDDIQUI</dc:creator>
  <cp:lastModifiedBy>Ilsa Afzaal</cp:lastModifiedBy>
  <cp:revision>167</cp:revision>
  <dcterms:created xsi:type="dcterms:W3CDTF">2007-02-24T01:41:18Z</dcterms:created>
  <dcterms:modified xsi:type="dcterms:W3CDTF">2025-05-05T19:13:24Z</dcterms:modified>
</cp:coreProperties>
</file>